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18" r:id="rId2"/>
    <p:sldId id="256" r:id="rId3"/>
    <p:sldId id="483" r:id="rId4"/>
    <p:sldId id="282" r:id="rId5"/>
    <p:sldId id="283" r:id="rId6"/>
    <p:sldId id="281" r:id="rId7"/>
    <p:sldId id="481" r:id="rId8"/>
    <p:sldId id="480" r:id="rId9"/>
    <p:sldId id="436" r:id="rId10"/>
    <p:sldId id="437" r:id="rId11"/>
    <p:sldId id="438" r:id="rId12"/>
    <p:sldId id="439" r:id="rId13"/>
    <p:sldId id="440" r:id="rId14"/>
    <p:sldId id="478" r:id="rId15"/>
    <p:sldId id="457" r:id="rId16"/>
    <p:sldId id="458" r:id="rId17"/>
    <p:sldId id="459" r:id="rId18"/>
    <p:sldId id="460" r:id="rId19"/>
    <p:sldId id="461" r:id="rId20"/>
    <p:sldId id="462" r:id="rId21"/>
    <p:sldId id="463" r:id="rId22"/>
    <p:sldId id="464" r:id="rId23"/>
    <p:sldId id="466" r:id="rId24"/>
    <p:sldId id="467" r:id="rId25"/>
    <p:sldId id="468" r:id="rId26"/>
    <p:sldId id="469" r:id="rId27"/>
    <p:sldId id="470" r:id="rId28"/>
    <p:sldId id="471" r:id="rId29"/>
    <p:sldId id="472" r:id="rId30"/>
    <p:sldId id="473" r:id="rId31"/>
    <p:sldId id="474" r:id="rId32"/>
    <p:sldId id="475" r:id="rId33"/>
    <p:sldId id="477" r:id="rId34"/>
    <p:sldId id="476" r:id="rId35"/>
    <p:sldId id="479" r:id="rId36"/>
    <p:sldId id="482"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F9F"/>
    <a:srgbClr val="1D2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1CE7D-FDEA-4EB4-8F7B-E8E6ADDF06E2}" v="10" dt="2025-01-09T23:19:32.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Voboril" userId="06bff5a6-533e-43a2-a23f-4bb2f4223fa4" providerId="ADAL" clId="{D3E1CE7D-FDEA-4EB4-8F7B-E8E6ADDF06E2}"/>
    <pc:docChg chg="undo custSel addSld delSld modSld sldOrd delMainMaster addSection delSection modNotesMaster">
      <pc:chgData name="Kristin Voboril" userId="06bff5a6-533e-43a2-a23f-4bb2f4223fa4" providerId="ADAL" clId="{D3E1CE7D-FDEA-4EB4-8F7B-E8E6ADDF06E2}" dt="2025-01-09T23:20:29.675" v="502"/>
      <pc:docMkLst>
        <pc:docMk/>
      </pc:docMkLst>
      <pc:sldChg chg="modSp add mod ord">
        <pc:chgData name="Kristin Voboril" userId="06bff5a6-533e-43a2-a23f-4bb2f4223fa4" providerId="ADAL" clId="{D3E1CE7D-FDEA-4EB4-8F7B-E8E6ADDF06E2}" dt="2025-01-08T21:19:52.365" v="455"/>
        <pc:sldMkLst>
          <pc:docMk/>
          <pc:sldMk cId="312042413" sldId="256"/>
        </pc:sldMkLst>
        <pc:spChg chg="mod">
          <ac:chgData name="Kristin Voboril" userId="06bff5a6-533e-43a2-a23f-4bb2f4223fa4" providerId="ADAL" clId="{D3E1CE7D-FDEA-4EB4-8F7B-E8E6ADDF06E2}" dt="2025-01-07T21:19:31.029" v="354" actId="1076"/>
          <ac:spMkLst>
            <pc:docMk/>
            <pc:sldMk cId="312042413" sldId="256"/>
            <ac:spMk id="14" creationId="{1D6D8302-5B9F-1721-1E0F-1DDF76704422}"/>
          </ac:spMkLst>
        </pc:spChg>
        <pc:spChg chg="mod">
          <ac:chgData name="Kristin Voboril" userId="06bff5a6-533e-43a2-a23f-4bb2f4223fa4" providerId="ADAL" clId="{D3E1CE7D-FDEA-4EB4-8F7B-E8E6ADDF06E2}" dt="2025-01-07T21:19:35.780" v="355" actId="1076"/>
          <ac:spMkLst>
            <pc:docMk/>
            <pc:sldMk cId="312042413" sldId="256"/>
            <ac:spMk id="15" creationId="{9F74C003-63F0-1898-D0B4-585B0168A017}"/>
          </ac:spMkLst>
        </pc:spChg>
      </pc:sldChg>
      <pc:sldChg chg="del">
        <pc:chgData name="Kristin Voboril" userId="06bff5a6-533e-43a2-a23f-4bb2f4223fa4" providerId="ADAL" clId="{D3E1CE7D-FDEA-4EB4-8F7B-E8E6ADDF06E2}" dt="2024-12-30T15:34:37.860" v="5" actId="47"/>
        <pc:sldMkLst>
          <pc:docMk/>
          <pc:sldMk cId="0" sldId="257"/>
        </pc:sldMkLst>
      </pc:sldChg>
      <pc:sldChg chg="delSp modSp del mod">
        <pc:chgData name="Kristin Voboril" userId="06bff5a6-533e-43a2-a23f-4bb2f4223fa4" providerId="ADAL" clId="{D3E1CE7D-FDEA-4EB4-8F7B-E8E6ADDF06E2}" dt="2025-01-09T23:15:05.855" v="475" actId="2696"/>
        <pc:sldMkLst>
          <pc:docMk/>
          <pc:sldMk cId="2866031603" sldId="258"/>
        </pc:sldMkLst>
        <pc:spChg chg="del mod">
          <ac:chgData name="Kristin Voboril" userId="06bff5a6-533e-43a2-a23f-4bb2f4223fa4" providerId="ADAL" clId="{D3E1CE7D-FDEA-4EB4-8F7B-E8E6ADDF06E2}" dt="2025-01-07T21:19:05.391" v="340"/>
          <ac:spMkLst>
            <pc:docMk/>
            <pc:sldMk cId="2866031603" sldId="258"/>
            <ac:spMk id="13" creationId="{9D8AC537-50EC-8F00-4832-4E8DF5307897}"/>
          </ac:spMkLst>
        </pc:spChg>
        <pc:spChg chg="mod">
          <ac:chgData name="Kristin Voboril" userId="06bff5a6-533e-43a2-a23f-4bb2f4223fa4" providerId="ADAL" clId="{D3E1CE7D-FDEA-4EB4-8F7B-E8E6ADDF06E2}" dt="2025-01-09T23:15:02.794" v="474" actId="1076"/>
          <ac:spMkLst>
            <pc:docMk/>
            <pc:sldMk cId="2866031603" sldId="258"/>
            <ac:spMk id="14" creationId="{1D6D8302-5B9F-1721-1E0F-1DDF76704422}"/>
          </ac:spMkLst>
        </pc:spChg>
        <pc:spChg chg="del mod">
          <ac:chgData name="Kristin Voboril" userId="06bff5a6-533e-43a2-a23f-4bb2f4223fa4" providerId="ADAL" clId="{D3E1CE7D-FDEA-4EB4-8F7B-E8E6ADDF06E2}" dt="2025-01-07T21:12:12.264" v="117" actId="478"/>
          <ac:spMkLst>
            <pc:docMk/>
            <pc:sldMk cId="2866031603" sldId="258"/>
            <ac:spMk id="15" creationId="{9F74C003-63F0-1898-D0B4-585B0168A017}"/>
          </ac:spMkLst>
        </pc:spChg>
      </pc:sldChg>
      <pc:sldChg chg="del">
        <pc:chgData name="Kristin Voboril" userId="06bff5a6-533e-43a2-a23f-4bb2f4223fa4" providerId="ADAL" clId="{D3E1CE7D-FDEA-4EB4-8F7B-E8E6ADDF06E2}" dt="2024-12-30T15:34:30.332" v="0" actId="47"/>
        <pc:sldMkLst>
          <pc:docMk/>
          <pc:sldMk cId="3387019106" sldId="259"/>
        </pc:sldMkLst>
      </pc:sldChg>
      <pc:sldChg chg="add del ord">
        <pc:chgData name="Kristin Voboril" userId="06bff5a6-533e-43a2-a23f-4bb2f4223fa4" providerId="ADAL" clId="{D3E1CE7D-FDEA-4EB4-8F7B-E8E6ADDF06E2}" dt="2025-01-09T16:01:04.206" v="473" actId="47"/>
        <pc:sldMkLst>
          <pc:docMk/>
          <pc:sldMk cId="3380027415" sldId="279"/>
        </pc:sldMkLst>
      </pc:sldChg>
      <pc:sldChg chg="add ord">
        <pc:chgData name="Kristin Voboril" userId="06bff5a6-533e-43a2-a23f-4bb2f4223fa4" providerId="ADAL" clId="{D3E1CE7D-FDEA-4EB4-8F7B-E8E6ADDF06E2}" dt="2025-01-08T21:19:57.880" v="463"/>
        <pc:sldMkLst>
          <pc:docMk/>
          <pc:sldMk cId="1367652958" sldId="281"/>
        </pc:sldMkLst>
      </pc:sldChg>
      <pc:sldChg chg="add ord">
        <pc:chgData name="Kristin Voboril" userId="06bff5a6-533e-43a2-a23f-4bb2f4223fa4" providerId="ADAL" clId="{D3E1CE7D-FDEA-4EB4-8F7B-E8E6ADDF06E2}" dt="2025-01-08T21:19:54.654" v="459"/>
        <pc:sldMkLst>
          <pc:docMk/>
          <pc:sldMk cId="3122501934" sldId="282"/>
        </pc:sldMkLst>
      </pc:sldChg>
      <pc:sldChg chg="add ord">
        <pc:chgData name="Kristin Voboril" userId="06bff5a6-533e-43a2-a23f-4bb2f4223fa4" providerId="ADAL" clId="{D3E1CE7D-FDEA-4EB4-8F7B-E8E6ADDF06E2}" dt="2025-01-08T21:19:56.378" v="461"/>
        <pc:sldMkLst>
          <pc:docMk/>
          <pc:sldMk cId="2493321887" sldId="283"/>
        </pc:sldMkLst>
      </pc:sldChg>
      <pc:sldChg chg="del">
        <pc:chgData name="Kristin Voboril" userId="06bff5a6-533e-43a2-a23f-4bb2f4223fa4" providerId="ADAL" clId="{D3E1CE7D-FDEA-4EB4-8F7B-E8E6ADDF06E2}" dt="2024-12-30T15:34:45.385" v="16" actId="47"/>
        <pc:sldMkLst>
          <pc:docMk/>
          <pc:sldMk cId="1766278758" sldId="302"/>
        </pc:sldMkLst>
      </pc:sldChg>
      <pc:sldChg chg="del">
        <pc:chgData name="Kristin Voboril" userId="06bff5a6-533e-43a2-a23f-4bb2f4223fa4" providerId="ADAL" clId="{D3E1CE7D-FDEA-4EB4-8F7B-E8E6ADDF06E2}" dt="2024-12-30T15:34:45.807" v="17" actId="47"/>
        <pc:sldMkLst>
          <pc:docMk/>
          <pc:sldMk cId="2080939505" sldId="303"/>
        </pc:sldMkLst>
      </pc:sldChg>
      <pc:sldChg chg="del">
        <pc:chgData name="Kristin Voboril" userId="06bff5a6-533e-43a2-a23f-4bb2f4223fa4" providerId="ADAL" clId="{D3E1CE7D-FDEA-4EB4-8F7B-E8E6ADDF06E2}" dt="2024-12-30T15:34:46.172" v="18" actId="47"/>
        <pc:sldMkLst>
          <pc:docMk/>
          <pc:sldMk cId="3619048711" sldId="304"/>
        </pc:sldMkLst>
      </pc:sldChg>
      <pc:sldChg chg="del">
        <pc:chgData name="Kristin Voboril" userId="06bff5a6-533e-43a2-a23f-4bb2f4223fa4" providerId="ADAL" clId="{D3E1CE7D-FDEA-4EB4-8F7B-E8E6ADDF06E2}" dt="2024-12-30T15:34:40.227" v="8" actId="47"/>
        <pc:sldMkLst>
          <pc:docMk/>
          <pc:sldMk cId="1750528170" sldId="359"/>
        </pc:sldMkLst>
      </pc:sldChg>
      <pc:sldChg chg="del">
        <pc:chgData name="Kristin Voboril" userId="06bff5a6-533e-43a2-a23f-4bb2f4223fa4" providerId="ADAL" clId="{D3E1CE7D-FDEA-4EB4-8F7B-E8E6ADDF06E2}" dt="2024-12-30T15:34:39.491" v="7" actId="47"/>
        <pc:sldMkLst>
          <pc:docMk/>
          <pc:sldMk cId="3560747257" sldId="360"/>
        </pc:sldMkLst>
      </pc:sldChg>
      <pc:sldChg chg="del">
        <pc:chgData name="Kristin Voboril" userId="06bff5a6-533e-43a2-a23f-4bb2f4223fa4" providerId="ADAL" clId="{D3E1CE7D-FDEA-4EB4-8F7B-E8E6ADDF06E2}" dt="2024-12-30T15:34:37.098" v="4" actId="47"/>
        <pc:sldMkLst>
          <pc:docMk/>
          <pc:sldMk cId="2753108636" sldId="365"/>
        </pc:sldMkLst>
      </pc:sldChg>
      <pc:sldChg chg="del">
        <pc:chgData name="Kristin Voboril" userId="06bff5a6-533e-43a2-a23f-4bb2f4223fa4" providerId="ADAL" clId="{D3E1CE7D-FDEA-4EB4-8F7B-E8E6ADDF06E2}" dt="2024-12-30T15:34:38.688" v="6" actId="47"/>
        <pc:sldMkLst>
          <pc:docMk/>
          <pc:sldMk cId="4217069572" sldId="366"/>
        </pc:sldMkLst>
      </pc:sldChg>
      <pc:sldChg chg="del">
        <pc:chgData name="Kristin Voboril" userId="06bff5a6-533e-43a2-a23f-4bb2f4223fa4" providerId="ADAL" clId="{D3E1CE7D-FDEA-4EB4-8F7B-E8E6ADDF06E2}" dt="2024-12-30T15:34:40.840" v="9" actId="47"/>
        <pc:sldMkLst>
          <pc:docMk/>
          <pc:sldMk cId="1476582574" sldId="370"/>
        </pc:sldMkLst>
      </pc:sldChg>
      <pc:sldChg chg="del">
        <pc:chgData name="Kristin Voboril" userId="06bff5a6-533e-43a2-a23f-4bb2f4223fa4" providerId="ADAL" clId="{D3E1CE7D-FDEA-4EB4-8F7B-E8E6ADDF06E2}" dt="2024-12-30T15:34:41.533" v="10" actId="47"/>
        <pc:sldMkLst>
          <pc:docMk/>
          <pc:sldMk cId="3250431124" sldId="371"/>
        </pc:sldMkLst>
      </pc:sldChg>
      <pc:sldChg chg="del">
        <pc:chgData name="Kristin Voboril" userId="06bff5a6-533e-43a2-a23f-4bb2f4223fa4" providerId="ADAL" clId="{D3E1CE7D-FDEA-4EB4-8F7B-E8E6ADDF06E2}" dt="2024-12-30T15:34:42.072" v="11" actId="47"/>
        <pc:sldMkLst>
          <pc:docMk/>
          <pc:sldMk cId="781473512" sldId="379"/>
        </pc:sldMkLst>
      </pc:sldChg>
      <pc:sldChg chg="del">
        <pc:chgData name="Kristin Voboril" userId="06bff5a6-533e-43a2-a23f-4bb2f4223fa4" providerId="ADAL" clId="{D3E1CE7D-FDEA-4EB4-8F7B-E8E6ADDF06E2}" dt="2024-12-30T15:34:42.467" v="12" actId="47"/>
        <pc:sldMkLst>
          <pc:docMk/>
          <pc:sldMk cId="1491982972" sldId="380"/>
        </pc:sldMkLst>
      </pc:sldChg>
      <pc:sldChg chg="del">
        <pc:chgData name="Kristin Voboril" userId="06bff5a6-533e-43a2-a23f-4bb2f4223fa4" providerId="ADAL" clId="{D3E1CE7D-FDEA-4EB4-8F7B-E8E6ADDF06E2}" dt="2024-12-30T15:34:42.863" v="13" actId="47"/>
        <pc:sldMkLst>
          <pc:docMk/>
          <pc:sldMk cId="4095500399" sldId="381"/>
        </pc:sldMkLst>
      </pc:sldChg>
      <pc:sldChg chg="del">
        <pc:chgData name="Kristin Voboril" userId="06bff5a6-533e-43a2-a23f-4bb2f4223fa4" providerId="ADAL" clId="{D3E1CE7D-FDEA-4EB4-8F7B-E8E6ADDF06E2}" dt="2024-12-30T15:34:43.360" v="14" actId="47"/>
        <pc:sldMkLst>
          <pc:docMk/>
          <pc:sldMk cId="2384051076" sldId="382"/>
        </pc:sldMkLst>
      </pc:sldChg>
      <pc:sldChg chg="del">
        <pc:chgData name="Kristin Voboril" userId="06bff5a6-533e-43a2-a23f-4bb2f4223fa4" providerId="ADAL" clId="{D3E1CE7D-FDEA-4EB4-8F7B-E8E6ADDF06E2}" dt="2024-12-30T15:34:43.973" v="15" actId="47"/>
        <pc:sldMkLst>
          <pc:docMk/>
          <pc:sldMk cId="2850589368" sldId="383"/>
        </pc:sldMkLst>
      </pc:sldChg>
      <pc:sldChg chg="del">
        <pc:chgData name="Kristin Voboril" userId="06bff5a6-533e-43a2-a23f-4bb2f4223fa4" providerId="ADAL" clId="{D3E1CE7D-FDEA-4EB4-8F7B-E8E6ADDF06E2}" dt="2024-12-30T15:34:36.215" v="3" actId="47"/>
        <pc:sldMkLst>
          <pc:docMk/>
          <pc:sldMk cId="4028354762" sldId="384"/>
        </pc:sldMkLst>
      </pc:sldChg>
      <pc:sldChg chg="del">
        <pc:chgData name="Kristin Voboril" userId="06bff5a6-533e-43a2-a23f-4bb2f4223fa4" providerId="ADAL" clId="{D3E1CE7D-FDEA-4EB4-8F7B-E8E6ADDF06E2}" dt="2024-12-30T15:34:47.836" v="20" actId="47"/>
        <pc:sldMkLst>
          <pc:docMk/>
          <pc:sldMk cId="1788801652" sldId="406"/>
        </pc:sldMkLst>
      </pc:sldChg>
      <pc:sldChg chg="del">
        <pc:chgData name="Kristin Voboril" userId="06bff5a6-533e-43a2-a23f-4bb2f4223fa4" providerId="ADAL" clId="{D3E1CE7D-FDEA-4EB4-8F7B-E8E6ADDF06E2}" dt="2024-12-30T15:34:48.310" v="21" actId="47"/>
        <pc:sldMkLst>
          <pc:docMk/>
          <pc:sldMk cId="2184137722" sldId="407"/>
        </pc:sldMkLst>
      </pc:sldChg>
      <pc:sldChg chg="del">
        <pc:chgData name="Kristin Voboril" userId="06bff5a6-533e-43a2-a23f-4bb2f4223fa4" providerId="ADAL" clId="{D3E1CE7D-FDEA-4EB4-8F7B-E8E6ADDF06E2}" dt="2024-12-30T15:34:47.123" v="19" actId="47"/>
        <pc:sldMkLst>
          <pc:docMk/>
          <pc:sldMk cId="3508230174" sldId="408"/>
        </pc:sldMkLst>
      </pc:sldChg>
      <pc:sldChg chg="del">
        <pc:chgData name="Kristin Voboril" userId="06bff5a6-533e-43a2-a23f-4bb2f4223fa4" providerId="ADAL" clId="{D3E1CE7D-FDEA-4EB4-8F7B-E8E6ADDF06E2}" dt="2024-12-30T15:34:35.060" v="2" actId="47"/>
        <pc:sldMkLst>
          <pc:docMk/>
          <pc:sldMk cId="2584035964" sldId="411"/>
        </pc:sldMkLst>
      </pc:sldChg>
      <pc:sldChg chg="del">
        <pc:chgData name="Kristin Voboril" userId="06bff5a6-533e-43a2-a23f-4bb2f4223fa4" providerId="ADAL" clId="{D3E1CE7D-FDEA-4EB4-8F7B-E8E6ADDF06E2}" dt="2024-12-30T15:34:31.297" v="1" actId="47"/>
        <pc:sldMkLst>
          <pc:docMk/>
          <pc:sldMk cId="1334562827" sldId="419"/>
        </pc:sldMkLst>
      </pc:sldChg>
      <pc:sldChg chg="add del">
        <pc:chgData name="Kristin Voboril" userId="06bff5a6-533e-43a2-a23f-4bb2f4223fa4" providerId="ADAL" clId="{D3E1CE7D-FDEA-4EB4-8F7B-E8E6ADDF06E2}" dt="2025-01-09T23:19:27.099" v="497" actId="2696"/>
        <pc:sldMkLst>
          <pc:docMk/>
          <pc:sldMk cId="1814483925" sldId="436"/>
        </pc:sldMkLst>
      </pc:sldChg>
      <pc:sldChg chg="modSp add del mod">
        <pc:chgData name="Kristin Voboril" userId="06bff5a6-533e-43a2-a23f-4bb2f4223fa4" providerId="ADAL" clId="{D3E1CE7D-FDEA-4EB4-8F7B-E8E6ADDF06E2}" dt="2025-01-08T21:21:10.221" v="468" actId="2696"/>
        <pc:sldMkLst>
          <pc:docMk/>
          <pc:sldMk cId="2353305181" sldId="436"/>
        </pc:sldMkLst>
        <pc:spChg chg="mod">
          <ac:chgData name="Kristin Voboril" userId="06bff5a6-533e-43a2-a23f-4bb2f4223fa4" providerId="ADAL" clId="{D3E1CE7D-FDEA-4EB4-8F7B-E8E6ADDF06E2}" dt="2025-01-08T14:44:28.852" v="375" actId="1076"/>
          <ac:spMkLst>
            <pc:docMk/>
            <pc:sldMk cId="2353305181" sldId="436"/>
            <ac:spMk id="14" creationId="{1D6D8302-5B9F-1721-1E0F-1DDF76704422}"/>
          </ac:spMkLst>
        </pc:spChg>
      </pc:sldChg>
      <pc:sldChg chg="add">
        <pc:chgData name="Kristin Voboril" userId="06bff5a6-533e-43a2-a23f-4bb2f4223fa4" providerId="ADAL" clId="{D3E1CE7D-FDEA-4EB4-8F7B-E8E6ADDF06E2}" dt="2025-01-09T23:19:32.240" v="498"/>
        <pc:sldMkLst>
          <pc:docMk/>
          <pc:sldMk cId="3297390358" sldId="436"/>
        </pc:sldMkLst>
      </pc:sldChg>
      <pc:sldChg chg="add">
        <pc:chgData name="Kristin Voboril" userId="06bff5a6-533e-43a2-a23f-4bb2f4223fa4" providerId="ADAL" clId="{D3E1CE7D-FDEA-4EB4-8F7B-E8E6ADDF06E2}" dt="2025-01-09T23:19:32.240" v="498"/>
        <pc:sldMkLst>
          <pc:docMk/>
          <pc:sldMk cId="310215635" sldId="437"/>
        </pc:sldMkLst>
      </pc:sldChg>
      <pc:sldChg chg="add del">
        <pc:chgData name="Kristin Voboril" userId="06bff5a6-533e-43a2-a23f-4bb2f4223fa4" providerId="ADAL" clId="{D3E1CE7D-FDEA-4EB4-8F7B-E8E6ADDF06E2}" dt="2025-01-08T21:21:10.221" v="468" actId="2696"/>
        <pc:sldMkLst>
          <pc:docMk/>
          <pc:sldMk cId="1127026087" sldId="437"/>
        </pc:sldMkLst>
      </pc:sldChg>
      <pc:sldChg chg="add del">
        <pc:chgData name="Kristin Voboril" userId="06bff5a6-533e-43a2-a23f-4bb2f4223fa4" providerId="ADAL" clId="{D3E1CE7D-FDEA-4EB4-8F7B-E8E6ADDF06E2}" dt="2025-01-09T23:19:27.099" v="497" actId="2696"/>
        <pc:sldMkLst>
          <pc:docMk/>
          <pc:sldMk cId="2440638595" sldId="437"/>
        </pc:sldMkLst>
      </pc:sldChg>
      <pc:sldChg chg="add del">
        <pc:chgData name="Kristin Voboril" userId="06bff5a6-533e-43a2-a23f-4bb2f4223fa4" providerId="ADAL" clId="{D3E1CE7D-FDEA-4EB4-8F7B-E8E6ADDF06E2}" dt="2025-01-09T23:19:27.099" v="497" actId="2696"/>
        <pc:sldMkLst>
          <pc:docMk/>
          <pc:sldMk cId="364904386" sldId="438"/>
        </pc:sldMkLst>
      </pc:sldChg>
      <pc:sldChg chg="add del">
        <pc:chgData name="Kristin Voboril" userId="06bff5a6-533e-43a2-a23f-4bb2f4223fa4" providerId="ADAL" clId="{D3E1CE7D-FDEA-4EB4-8F7B-E8E6ADDF06E2}" dt="2025-01-08T21:21:10.221" v="468" actId="2696"/>
        <pc:sldMkLst>
          <pc:docMk/>
          <pc:sldMk cId="1928213639" sldId="438"/>
        </pc:sldMkLst>
      </pc:sldChg>
      <pc:sldChg chg="add">
        <pc:chgData name="Kristin Voboril" userId="06bff5a6-533e-43a2-a23f-4bb2f4223fa4" providerId="ADAL" clId="{D3E1CE7D-FDEA-4EB4-8F7B-E8E6ADDF06E2}" dt="2025-01-09T23:19:32.240" v="498"/>
        <pc:sldMkLst>
          <pc:docMk/>
          <pc:sldMk cId="3935930871" sldId="438"/>
        </pc:sldMkLst>
      </pc:sldChg>
      <pc:sldChg chg="add del">
        <pc:chgData name="Kristin Voboril" userId="06bff5a6-533e-43a2-a23f-4bb2f4223fa4" providerId="ADAL" clId="{D3E1CE7D-FDEA-4EB4-8F7B-E8E6ADDF06E2}" dt="2025-01-09T23:19:27.099" v="497" actId="2696"/>
        <pc:sldMkLst>
          <pc:docMk/>
          <pc:sldMk cId="2343252930" sldId="439"/>
        </pc:sldMkLst>
      </pc:sldChg>
      <pc:sldChg chg="add del">
        <pc:chgData name="Kristin Voboril" userId="06bff5a6-533e-43a2-a23f-4bb2f4223fa4" providerId="ADAL" clId="{D3E1CE7D-FDEA-4EB4-8F7B-E8E6ADDF06E2}" dt="2025-01-08T21:21:10.221" v="468" actId="2696"/>
        <pc:sldMkLst>
          <pc:docMk/>
          <pc:sldMk cId="2602277679" sldId="439"/>
        </pc:sldMkLst>
      </pc:sldChg>
      <pc:sldChg chg="add">
        <pc:chgData name="Kristin Voboril" userId="06bff5a6-533e-43a2-a23f-4bb2f4223fa4" providerId="ADAL" clId="{D3E1CE7D-FDEA-4EB4-8F7B-E8E6ADDF06E2}" dt="2025-01-09T23:19:32.240" v="498"/>
        <pc:sldMkLst>
          <pc:docMk/>
          <pc:sldMk cId="3851738975" sldId="439"/>
        </pc:sldMkLst>
      </pc:sldChg>
      <pc:sldChg chg="add del">
        <pc:chgData name="Kristin Voboril" userId="06bff5a6-533e-43a2-a23f-4bb2f4223fa4" providerId="ADAL" clId="{D3E1CE7D-FDEA-4EB4-8F7B-E8E6ADDF06E2}" dt="2025-01-08T21:21:10.221" v="468" actId="2696"/>
        <pc:sldMkLst>
          <pc:docMk/>
          <pc:sldMk cId="57793205" sldId="440"/>
        </pc:sldMkLst>
      </pc:sldChg>
      <pc:sldChg chg="add del">
        <pc:chgData name="Kristin Voboril" userId="06bff5a6-533e-43a2-a23f-4bb2f4223fa4" providerId="ADAL" clId="{D3E1CE7D-FDEA-4EB4-8F7B-E8E6ADDF06E2}" dt="2025-01-09T23:19:27.099" v="497" actId="2696"/>
        <pc:sldMkLst>
          <pc:docMk/>
          <pc:sldMk cId="3200241649" sldId="440"/>
        </pc:sldMkLst>
      </pc:sldChg>
      <pc:sldChg chg="add">
        <pc:chgData name="Kristin Voboril" userId="06bff5a6-533e-43a2-a23f-4bb2f4223fa4" providerId="ADAL" clId="{D3E1CE7D-FDEA-4EB4-8F7B-E8E6ADDF06E2}" dt="2025-01-09T23:19:32.240" v="498"/>
        <pc:sldMkLst>
          <pc:docMk/>
          <pc:sldMk cId="3475116884" sldId="440"/>
        </pc:sldMkLst>
      </pc:sldChg>
      <pc:sldChg chg="add">
        <pc:chgData name="Kristin Voboril" userId="06bff5a6-533e-43a2-a23f-4bb2f4223fa4" providerId="ADAL" clId="{D3E1CE7D-FDEA-4EB4-8F7B-E8E6ADDF06E2}" dt="2025-01-08T21:20:48.388" v="465"/>
        <pc:sldMkLst>
          <pc:docMk/>
          <pc:sldMk cId="1356075001" sldId="457"/>
        </pc:sldMkLst>
      </pc:sldChg>
      <pc:sldChg chg="add del">
        <pc:chgData name="Kristin Voboril" userId="06bff5a6-533e-43a2-a23f-4bb2f4223fa4" providerId="ADAL" clId="{D3E1CE7D-FDEA-4EB4-8F7B-E8E6ADDF06E2}" dt="2025-01-08T21:20:43.077" v="464" actId="2696"/>
        <pc:sldMkLst>
          <pc:docMk/>
          <pc:sldMk cId="2557552003" sldId="457"/>
        </pc:sldMkLst>
      </pc:sldChg>
      <pc:sldChg chg="add">
        <pc:chgData name="Kristin Voboril" userId="06bff5a6-533e-43a2-a23f-4bb2f4223fa4" providerId="ADAL" clId="{D3E1CE7D-FDEA-4EB4-8F7B-E8E6ADDF06E2}" dt="2025-01-08T21:20:48.388" v="465"/>
        <pc:sldMkLst>
          <pc:docMk/>
          <pc:sldMk cId="258119519" sldId="458"/>
        </pc:sldMkLst>
      </pc:sldChg>
      <pc:sldChg chg="add del">
        <pc:chgData name="Kristin Voboril" userId="06bff5a6-533e-43a2-a23f-4bb2f4223fa4" providerId="ADAL" clId="{D3E1CE7D-FDEA-4EB4-8F7B-E8E6ADDF06E2}" dt="2025-01-08T21:20:43.077" v="464" actId="2696"/>
        <pc:sldMkLst>
          <pc:docMk/>
          <pc:sldMk cId="2811928868" sldId="458"/>
        </pc:sldMkLst>
      </pc:sldChg>
      <pc:sldChg chg="add del">
        <pc:chgData name="Kristin Voboril" userId="06bff5a6-533e-43a2-a23f-4bb2f4223fa4" providerId="ADAL" clId="{D3E1CE7D-FDEA-4EB4-8F7B-E8E6ADDF06E2}" dt="2025-01-08T21:20:43.077" v="464" actId="2696"/>
        <pc:sldMkLst>
          <pc:docMk/>
          <pc:sldMk cId="926804158" sldId="459"/>
        </pc:sldMkLst>
      </pc:sldChg>
      <pc:sldChg chg="add">
        <pc:chgData name="Kristin Voboril" userId="06bff5a6-533e-43a2-a23f-4bb2f4223fa4" providerId="ADAL" clId="{D3E1CE7D-FDEA-4EB4-8F7B-E8E6ADDF06E2}" dt="2025-01-08T21:20:48.388" v="465"/>
        <pc:sldMkLst>
          <pc:docMk/>
          <pc:sldMk cId="4114399151" sldId="459"/>
        </pc:sldMkLst>
      </pc:sldChg>
      <pc:sldChg chg="add">
        <pc:chgData name="Kristin Voboril" userId="06bff5a6-533e-43a2-a23f-4bb2f4223fa4" providerId="ADAL" clId="{D3E1CE7D-FDEA-4EB4-8F7B-E8E6ADDF06E2}" dt="2025-01-08T21:20:48.388" v="465"/>
        <pc:sldMkLst>
          <pc:docMk/>
          <pc:sldMk cId="1018981966" sldId="460"/>
        </pc:sldMkLst>
      </pc:sldChg>
      <pc:sldChg chg="add del">
        <pc:chgData name="Kristin Voboril" userId="06bff5a6-533e-43a2-a23f-4bb2f4223fa4" providerId="ADAL" clId="{D3E1CE7D-FDEA-4EB4-8F7B-E8E6ADDF06E2}" dt="2025-01-08T21:20:43.077" v="464" actId="2696"/>
        <pc:sldMkLst>
          <pc:docMk/>
          <pc:sldMk cId="2282767228" sldId="460"/>
        </pc:sldMkLst>
      </pc:sldChg>
      <pc:sldChg chg="add">
        <pc:chgData name="Kristin Voboril" userId="06bff5a6-533e-43a2-a23f-4bb2f4223fa4" providerId="ADAL" clId="{D3E1CE7D-FDEA-4EB4-8F7B-E8E6ADDF06E2}" dt="2025-01-08T21:20:48.388" v="465"/>
        <pc:sldMkLst>
          <pc:docMk/>
          <pc:sldMk cId="81668995" sldId="461"/>
        </pc:sldMkLst>
      </pc:sldChg>
      <pc:sldChg chg="add del">
        <pc:chgData name="Kristin Voboril" userId="06bff5a6-533e-43a2-a23f-4bb2f4223fa4" providerId="ADAL" clId="{D3E1CE7D-FDEA-4EB4-8F7B-E8E6ADDF06E2}" dt="2025-01-08T21:20:43.077" v="464" actId="2696"/>
        <pc:sldMkLst>
          <pc:docMk/>
          <pc:sldMk cId="3598327515" sldId="461"/>
        </pc:sldMkLst>
      </pc:sldChg>
      <pc:sldChg chg="add del">
        <pc:chgData name="Kristin Voboril" userId="06bff5a6-533e-43a2-a23f-4bb2f4223fa4" providerId="ADAL" clId="{D3E1CE7D-FDEA-4EB4-8F7B-E8E6ADDF06E2}" dt="2025-01-08T21:20:43.077" v="464" actId="2696"/>
        <pc:sldMkLst>
          <pc:docMk/>
          <pc:sldMk cId="1535838236" sldId="462"/>
        </pc:sldMkLst>
      </pc:sldChg>
      <pc:sldChg chg="add">
        <pc:chgData name="Kristin Voboril" userId="06bff5a6-533e-43a2-a23f-4bb2f4223fa4" providerId="ADAL" clId="{D3E1CE7D-FDEA-4EB4-8F7B-E8E6ADDF06E2}" dt="2025-01-08T21:20:48.388" v="465"/>
        <pc:sldMkLst>
          <pc:docMk/>
          <pc:sldMk cId="2130959572" sldId="462"/>
        </pc:sldMkLst>
      </pc:sldChg>
      <pc:sldChg chg="add">
        <pc:chgData name="Kristin Voboril" userId="06bff5a6-533e-43a2-a23f-4bb2f4223fa4" providerId="ADAL" clId="{D3E1CE7D-FDEA-4EB4-8F7B-E8E6ADDF06E2}" dt="2025-01-08T21:20:48.388" v="465"/>
        <pc:sldMkLst>
          <pc:docMk/>
          <pc:sldMk cId="256689379" sldId="463"/>
        </pc:sldMkLst>
      </pc:sldChg>
      <pc:sldChg chg="add del">
        <pc:chgData name="Kristin Voboril" userId="06bff5a6-533e-43a2-a23f-4bb2f4223fa4" providerId="ADAL" clId="{D3E1CE7D-FDEA-4EB4-8F7B-E8E6ADDF06E2}" dt="2025-01-08T21:20:43.077" v="464" actId="2696"/>
        <pc:sldMkLst>
          <pc:docMk/>
          <pc:sldMk cId="2378608061" sldId="463"/>
        </pc:sldMkLst>
      </pc:sldChg>
      <pc:sldChg chg="add del">
        <pc:chgData name="Kristin Voboril" userId="06bff5a6-533e-43a2-a23f-4bb2f4223fa4" providerId="ADAL" clId="{D3E1CE7D-FDEA-4EB4-8F7B-E8E6ADDF06E2}" dt="2025-01-08T21:20:43.077" v="464" actId="2696"/>
        <pc:sldMkLst>
          <pc:docMk/>
          <pc:sldMk cId="61767994" sldId="464"/>
        </pc:sldMkLst>
      </pc:sldChg>
      <pc:sldChg chg="add">
        <pc:chgData name="Kristin Voboril" userId="06bff5a6-533e-43a2-a23f-4bb2f4223fa4" providerId="ADAL" clId="{D3E1CE7D-FDEA-4EB4-8F7B-E8E6ADDF06E2}" dt="2025-01-08T21:20:48.388" v="465"/>
        <pc:sldMkLst>
          <pc:docMk/>
          <pc:sldMk cId="3251820632" sldId="464"/>
        </pc:sldMkLst>
      </pc:sldChg>
      <pc:sldChg chg="add del">
        <pc:chgData name="Kristin Voboril" userId="06bff5a6-533e-43a2-a23f-4bb2f4223fa4" providerId="ADAL" clId="{D3E1CE7D-FDEA-4EB4-8F7B-E8E6ADDF06E2}" dt="2025-01-08T21:20:43.077" v="464" actId="2696"/>
        <pc:sldMkLst>
          <pc:docMk/>
          <pc:sldMk cId="2784188948" sldId="466"/>
        </pc:sldMkLst>
      </pc:sldChg>
      <pc:sldChg chg="add">
        <pc:chgData name="Kristin Voboril" userId="06bff5a6-533e-43a2-a23f-4bb2f4223fa4" providerId="ADAL" clId="{D3E1CE7D-FDEA-4EB4-8F7B-E8E6ADDF06E2}" dt="2025-01-08T21:20:48.388" v="465"/>
        <pc:sldMkLst>
          <pc:docMk/>
          <pc:sldMk cId="3910881449" sldId="466"/>
        </pc:sldMkLst>
      </pc:sldChg>
      <pc:sldChg chg="add del">
        <pc:chgData name="Kristin Voboril" userId="06bff5a6-533e-43a2-a23f-4bb2f4223fa4" providerId="ADAL" clId="{D3E1CE7D-FDEA-4EB4-8F7B-E8E6ADDF06E2}" dt="2025-01-08T21:20:43.077" v="464" actId="2696"/>
        <pc:sldMkLst>
          <pc:docMk/>
          <pc:sldMk cId="1997870321" sldId="467"/>
        </pc:sldMkLst>
      </pc:sldChg>
      <pc:sldChg chg="add">
        <pc:chgData name="Kristin Voboril" userId="06bff5a6-533e-43a2-a23f-4bb2f4223fa4" providerId="ADAL" clId="{D3E1CE7D-FDEA-4EB4-8F7B-E8E6ADDF06E2}" dt="2025-01-08T21:20:48.388" v="465"/>
        <pc:sldMkLst>
          <pc:docMk/>
          <pc:sldMk cId="3621638817" sldId="467"/>
        </pc:sldMkLst>
      </pc:sldChg>
      <pc:sldChg chg="add del">
        <pc:chgData name="Kristin Voboril" userId="06bff5a6-533e-43a2-a23f-4bb2f4223fa4" providerId="ADAL" clId="{D3E1CE7D-FDEA-4EB4-8F7B-E8E6ADDF06E2}" dt="2025-01-08T21:20:43.077" v="464" actId="2696"/>
        <pc:sldMkLst>
          <pc:docMk/>
          <pc:sldMk cId="1626917759" sldId="468"/>
        </pc:sldMkLst>
      </pc:sldChg>
      <pc:sldChg chg="add">
        <pc:chgData name="Kristin Voboril" userId="06bff5a6-533e-43a2-a23f-4bb2f4223fa4" providerId="ADAL" clId="{D3E1CE7D-FDEA-4EB4-8F7B-E8E6ADDF06E2}" dt="2025-01-08T21:20:48.388" v="465"/>
        <pc:sldMkLst>
          <pc:docMk/>
          <pc:sldMk cId="1864993493" sldId="468"/>
        </pc:sldMkLst>
      </pc:sldChg>
      <pc:sldChg chg="add">
        <pc:chgData name="Kristin Voboril" userId="06bff5a6-533e-43a2-a23f-4bb2f4223fa4" providerId="ADAL" clId="{D3E1CE7D-FDEA-4EB4-8F7B-E8E6ADDF06E2}" dt="2025-01-08T21:20:48.388" v="465"/>
        <pc:sldMkLst>
          <pc:docMk/>
          <pc:sldMk cId="2859147846" sldId="469"/>
        </pc:sldMkLst>
      </pc:sldChg>
      <pc:sldChg chg="add del">
        <pc:chgData name="Kristin Voboril" userId="06bff5a6-533e-43a2-a23f-4bb2f4223fa4" providerId="ADAL" clId="{D3E1CE7D-FDEA-4EB4-8F7B-E8E6ADDF06E2}" dt="2025-01-08T21:20:43.077" v="464" actId="2696"/>
        <pc:sldMkLst>
          <pc:docMk/>
          <pc:sldMk cId="3720114909" sldId="469"/>
        </pc:sldMkLst>
      </pc:sldChg>
      <pc:sldChg chg="add del">
        <pc:chgData name="Kristin Voboril" userId="06bff5a6-533e-43a2-a23f-4bb2f4223fa4" providerId="ADAL" clId="{D3E1CE7D-FDEA-4EB4-8F7B-E8E6ADDF06E2}" dt="2025-01-08T21:20:43.077" v="464" actId="2696"/>
        <pc:sldMkLst>
          <pc:docMk/>
          <pc:sldMk cId="906542121" sldId="470"/>
        </pc:sldMkLst>
      </pc:sldChg>
      <pc:sldChg chg="add">
        <pc:chgData name="Kristin Voboril" userId="06bff5a6-533e-43a2-a23f-4bb2f4223fa4" providerId="ADAL" clId="{D3E1CE7D-FDEA-4EB4-8F7B-E8E6ADDF06E2}" dt="2025-01-08T21:20:48.388" v="465"/>
        <pc:sldMkLst>
          <pc:docMk/>
          <pc:sldMk cId="2767349597" sldId="470"/>
        </pc:sldMkLst>
      </pc:sldChg>
      <pc:sldChg chg="add del">
        <pc:chgData name="Kristin Voboril" userId="06bff5a6-533e-43a2-a23f-4bb2f4223fa4" providerId="ADAL" clId="{D3E1CE7D-FDEA-4EB4-8F7B-E8E6ADDF06E2}" dt="2025-01-08T21:20:43.077" v="464" actId="2696"/>
        <pc:sldMkLst>
          <pc:docMk/>
          <pc:sldMk cId="3106087857" sldId="471"/>
        </pc:sldMkLst>
      </pc:sldChg>
      <pc:sldChg chg="add">
        <pc:chgData name="Kristin Voboril" userId="06bff5a6-533e-43a2-a23f-4bb2f4223fa4" providerId="ADAL" clId="{D3E1CE7D-FDEA-4EB4-8F7B-E8E6ADDF06E2}" dt="2025-01-08T21:20:48.388" v="465"/>
        <pc:sldMkLst>
          <pc:docMk/>
          <pc:sldMk cId="3814406364" sldId="471"/>
        </pc:sldMkLst>
      </pc:sldChg>
      <pc:sldChg chg="add del">
        <pc:chgData name="Kristin Voboril" userId="06bff5a6-533e-43a2-a23f-4bb2f4223fa4" providerId="ADAL" clId="{D3E1CE7D-FDEA-4EB4-8F7B-E8E6ADDF06E2}" dt="2025-01-08T21:20:43.077" v="464" actId="2696"/>
        <pc:sldMkLst>
          <pc:docMk/>
          <pc:sldMk cId="1237780979" sldId="472"/>
        </pc:sldMkLst>
      </pc:sldChg>
      <pc:sldChg chg="add">
        <pc:chgData name="Kristin Voboril" userId="06bff5a6-533e-43a2-a23f-4bb2f4223fa4" providerId="ADAL" clId="{D3E1CE7D-FDEA-4EB4-8F7B-E8E6ADDF06E2}" dt="2025-01-08T21:20:48.388" v="465"/>
        <pc:sldMkLst>
          <pc:docMk/>
          <pc:sldMk cId="1858358144" sldId="472"/>
        </pc:sldMkLst>
      </pc:sldChg>
      <pc:sldChg chg="add del">
        <pc:chgData name="Kristin Voboril" userId="06bff5a6-533e-43a2-a23f-4bb2f4223fa4" providerId="ADAL" clId="{D3E1CE7D-FDEA-4EB4-8F7B-E8E6ADDF06E2}" dt="2025-01-08T21:20:43.077" v="464" actId="2696"/>
        <pc:sldMkLst>
          <pc:docMk/>
          <pc:sldMk cId="223203457" sldId="473"/>
        </pc:sldMkLst>
      </pc:sldChg>
      <pc:sldChg chg="add">
        <pc:chgData name="Kristin Voboril" userId="06bff5a6-533e-43a2-a23f-4bb2f4223fa4" providerId="ADAL" clId="{D3E1CE7D-FDEA-4EB4-8F7B-E8E6ADDF06E2}" dt="2025-01-08T21:20:48.388" v="465"/>
        <pc:sldMkLst>
          <pc:docMk/>
          <pc:sldMk cId="2229162589" sldId="473"/>
        </pc:sldMkLst>
      </pc:sldChg>
      <pc:sldChg chg="add del">
        <pc:chgData name="Kristin Voboril" userId="06bff5a6-533e-43a2-a23f-4bb2f4223fa4" providerId="ADAL" clId="{D3E1CE7D-FDEA-4EB4-8F7B-E8E6ADDF06E2}" dt="2025-01-08T21:20:43.077" v="464" actId="2696"/>
        <pc:sldMkLst>
          <pc:docMk/>
          <pc:sldMk cId="35902519" sldId="474"/>
        </pc:sldMkLst>
      </pc:sldChg>
      <pc:sldChg chg="add">
        <pc:chgData name="Kristin Voboril" userId="06bff5a6-533e-43a2-a23f-4bb2f4223fa4" providerId="ADAL" clId="{D3E1CE7D-FDEA-4EB4-8F7B-E8E6ADDF06E2}" dt="2025-01-08T21:20:48.388" v="465"/>
        <pc:sldMkLst>
          <pc:docMk/>
          <pc:sldMk cId="1501303434" sldId="474"/>
        </pc:sldMkLst>
      </pc:sldChg>
      <pc:sldChg chg="add del">
        <pc:chgData name="Kristin Voboril" userId="06bff5a6-533e-43a2-a23f-4bb2f4223fa4" providerId="ADAL" clId="{D3E1CE7D-FDEA-4EB4-8F7B-E8E6ADDF06E2}" dt="2025-01-08T21:20:43.077" v="464" actId="2696"/>
        <pc:sldMkLst>
          <pc:docMk/>
          <pc:sldMk cId="1174161191" sldId="475"/>
        </pc:sldMkLst>
      </pc:sldChg>
      <pc:sldChg chg="add">
        <pc:chgData name="Kristin Voboril" userId="06bff5a6-533e-43a2-a23f-4bb2f4223fa4" providerId="ADAL" clId="{D3E1CE7D-FDEA-4EB4-8F7B-E8E6ADDF06E2}" dt="2025-01-08T21:20:48.388" v="465"/>
        <pc:sldMkLst>
          <pc:docMk/>
          <pc:sldMk cId="3622545261" sldId="475"/>
        </pc:sldMkLst>
      </pc:sldChg>
      <pc:sldChg chg="add">
        <pc:chgData name="Kristin Voboril" userId="06bff5a6-533e-43a2-a23f-4bb2f4223fa4" providerId="ADAL" clId="{D3E1CE7D-FDEA-4EB4-8F7B-E8E6ADDF06E2}" dt="2025-01-08T21:20:48.388" v="465"/>
        <pc:sldMkLst>
          <pc:docMk/>
          <pc:sldMk cId="1136986900" sldId="476"/>
        </pc:sldMkLst>
      </pc:sldChg>
      <pc:sldChg chg="add del">
        <pc:chgData name="Kristin Voboril" userId="06bff5a6-533e-43a2-a23f-4bb2f4223fa4" providerId="ADAL" clId="{D3E1CE7D-FDEA-4EB4-8F7B-E8E6ADDF06E2}" dt="2025-01-08T21:20:43.077" v="464" actId="2696"/>
        <pc:sldMkLst>
          <pc:docMk/>
          <pc:sldMk cId="2881507849" sldId="476"/>
        </pc:sldMkLst>
      </pc:sldChg>
      <pc:sldChg chg="modSp add mod">
        <pc:chgData name="Kristin Voboril" userId="06bff5a6-533e-43a2-a23f-4bb2f4223fa4" providerId="ADAL" clId="{D3E1CE7D-FDEA-4EB4-8F7B-E8E6ADDF06E2}" dt="2025-01-09T23:18:24.825" v="496" actId="20577"/>
        <pc:sldMkLst>
          <pc:docMk/>
          <pc:sldMk cId="1524692470" sldId="477"/>
        </pc:sldMkLst>
        <pc:spChg chg="mod">
          <ac:chgData name="Kristin Voboril" userId="06bff5a6-533e-43a2-a23f-4bb2f4223fa4" providerId="ADAL" clId="{D3E1CE7D-FDEA-4EB4-8F7B-E8E6ADDF06E2}" dt="2025-01-09T23:18:24.825" v="496" actId="20577"/>
          <ac:spMkLst>
            <pc:docMk/>
            <pc:sldMk cId="1524692470" sldId="477"/>
            <ac:spMk id="9" creationId="{28064C67-AF78-039B-F219-7A1AD98C41D2}"/>
          </ac:spMkLst>
        </pc:spChg>
      </pc:sldChg>
      <pc:sldChg chg="add del">
        <pc:chgData name="Kristin Voboril" userId="06bff5a6-533e-43a2-a23f-4bb2f4223fa4" providerId="ADAL" clId="{D3E1CE7D-FDEA-4EB4-8F7B-E8E6ADDF06E2}" dt="2025-01-08T21:20:43.077" v="464" actId="2696"/>
        <pc:sldMkLst>
          <pc:docMk/>
          <pc:sldMk cId="4247632300" sldId="477"/>
        </pc:sldMkLst>
      </pc:sldChg>
      <pc:sldChg chg="new del">
        <pc:chgData name="Kristin Voboril" userId="06bff5a6-533e-43a2-a23f-4bb2f4223fa4" providerId="ADAL" clId="{D3E1CE7D-FDEA-4EB4-8F7B-E8E6ADDF06E2}" dt="2025-01-07T17:18:15.530" v="25" actId="680"/>
        <pc:sldMkLst>
          <pc:docMk/>
          <pc:sldMk cId="3484626818" sldId="478"/>
        </pc:sldMkLst>
      </pc:sldChg>
      <pc:sldChg chg="delSp modSp add del mod ord">
        <pc:chgData name="Kristin Voboril" userId="06bff5a6-533e-43a2-a23f-4bb2f4223fa4" providerId="ADAL" clId="{D3E1CE7D-FDEA-4EB4-8F7B-E8E6ADDF06E2}" dt="2025-01-08T21:20:43.077" v="464" actId="2696"/>
        <pc:sldMkLst>
          <pc:docMk/>
          <pc:sldMk cId="4056190530" sldId="478"/>
        </pc:sldMkLst>
        <pc:spChg chg="del mod">
          <ac:chgData name="Kristin Voboril" userId="06bff5a6-533e-43a2-a23f-4bb2f4223fa4" providerId="ADAL" clId="{D3E1CE7D-FDEA-4EB4-8F7B-E8E6ADDF06E2}" dt="2025-01-07T17:19:26.827" v="112"/>
          <ac:spMkLst>
            <pc:docMk/>
            <pc:sldMk cId="4056190530" sldId="478"/>
            <ac:spMk id="13" creationId="{BFD8DD48-F33E-D0E2-238D-7F7E53A8F54A}"/>
          </ac:spMkLst>
        </pc:spChg>
        <pc:spChg chg="mod">
          <ac:chgData name="Kristin Voboril" userId="06bff5a6-533e-43a2-a23f-4bb2f4223fa4" providerId="ADAL" clId="{D3E1CE7D-FDEA-4EB4-8F7B-E8E6ADDF06E2}" dt="2025-01-08T19:56:11.552" v="444" actId="403"/>
          <ac:spMkLst>
            <pc:docMk/>
            <pc:sldMk cId="4056190530" sldId="478"/>
            <ac:spMk id="14" creationId="{9591D8F2-4FC4-800A-1874-D898386D44D3}"/>
          </ac:spMkLst>
        </pc:spChg>
        <pc:spChg chg="del mod">
          <ac:chgData name="Kristin Voboril" userId="06bff5a6-533e-43a2-a23f-4bb2f4223fa4" providerId="ADAL" clId="{D3E1CE7D-FDEA-4EB4-8F7B-E8E6ADDF06E2}" dt="2025-01-07T17:19:26.827" v="114"/>
          <ac:spMkLst>
            <pc:docMk/>
            <pc:sldMk cId="4056190530" sldId="478"/>
            <ac:spMk id="15" creationId="{D5F5BDAF-CD1D-FD3D-0931-E271DF0DFF49}"/>
          </ac:spMkLst>
        </pc:spChg>
      </pc:sldChg>
      <pc:sldChg chg="add">
        <pc:chgData name="Kristin Voboril" userId="06bff5a6-533e-43a2-a23f-4bb2f4223fa4" providerId="ADAL" clId="{D3E1CE7D-FDEA-4EB4-8F7B-E8E6ADDF06E2}" dt="2025-01-08T21:20:48.388" v="465"/>
        <pc:sldMkLst>
          <pc:docMk/>
          <pc:sldMk cId="4075659517" sldId="478"/>
        </pc:sldMkLst>
      </pc:sldChg>
      <pc:sldChg chg="delSp modSp add mod">
        <pc:chgData name="Kristin Voboril" userId="06bff5a6-533e-43a2-a23f-4bb2f4223fa4" providerId="ADAL" clId="{D3E1CE7D-FDEA-4EB4-8F7B-E8E6ADDF06E2}" dt="2025-01-08T19:55:07.825" v="401" actId="404"/>
        <pc:sldMkLst>
          <pc:docMk/>
          <pc:sldMk cId="1231205951" sldId="479"/>
        </pc:sldMkLst>
        <pc:spChg chg="del mod">
          <ac:chgData name="Kristin Voboril" userId="06bff5a6-533e-43a2-a23f-4bb2f4223fa4" providerId="ADAL" clId="{D3E1CE7D-FDEA-4EB4-8F7B-E8E6ADDF06E2}" dt="2025-01-07T21:18:12.917" v="337"/>
          <ac:spMkLst>
            <pc:docMk/>
            <pc:sldMk cId="1231205951" sldId="479"/>
            <ac:spMk id="13" creationId="{C204AB50-30A9-40DC-473A-EC76A984106A}"/>
          </ac:spMkLst>
        </pc:spChg>
        <pc:spChg chg="mod">
          <ac:chgData name="Kristin Voboril" userId="06bff5a6-533e-43a2-a23f-4bb2f4223fa4" providerId="ADAL" clId="{D3E1CE7D-FDEA-4EB4-8F7B-E8E6ADDF06E2}" dt="2025-01-08T19:55:07.825" v="401" actId="404"/>
          <ac:spMkLst>
            <pc:docMk/>
            <pc:sldMk cId="1231205951" sldId="479"/>
            <ac:spMk id="14" creationId="{FED3432C-0BF6-350A-68EF-B578F8347D23}"/>
          </ac:spMkLst>
        </pc:spChg>
      </pc:sldChg>
      <pc:sldChg chg="delSp modSp add mod ord">
        <pc:chgData name="Kristin Voboril" userId="06bff5a6-533e-43a2-a23f-4bb2f4223fa4" providerId="ADAL" clId="{D3E1CE7D-FDEA-4EB4-8F7B-E8E6ADDF06E2}" dt="2025-01-09T23:20:29.675" v="502"/>
        <pc:sldMkLst>
          <pc:docMk/>
          <pc:sldMk cId="1320081367" sldId="480"/>
        </pc:sldMkLst>
        <pc:spChg chg="del mod">
          <ac:chgData name="Kristin Voboril" userId="06bff5a6-533e-43a2-a23f-4bb2f4223fa4" providerId="ADAL" clId="{D3E1CE7D-FDEA-4EB4-8F7B-E8E6ADDF06E2}" dt="2025-01-07T21:20:13.823" v="360"/>
          <ac:spMkLst>
            <pc:docMk/>
            <pc:sldMk cId="1320081367" sldId="480"/>
            <ac:spMk id="13" creationId="{D6A32C46-074F-E632-A596-6A7AB39AC276}"/>
          </ac:spMkLst>
        </pc:spChg>
        <pc:spChg chg="mod">
          <ac:chgData name="Kristin Voboril" userId="06bff5a6-533e-43a2-a23f-4bb2f4223fa4" providerId="ADAL" clId="{D3E1CE7D-FDEA-4EB4-8F7B-E8E6ADDF06E2}" dt="2025-01-08T19:55:37.513" v="406" actId="404"/>
          <ac:spMkLst>
            <pc:docMk/>
            <pc:sldMk cId="1320081367" sldId="480"/>
            <ac:spMk id="14" creationId="{2785ACA1-73ED-3B9E-2CF9-069C775F914F}"/>
          </ac:spMkLst>
        </pc:spChg>
      </pc:sldChg>
      <pc:sldChg chg="delSp modSp add mod ord">
        <pc:chgData name="Kristin Voboril" userId="06bff5a6-533e-43a2-a23f-4bb2f4223fa4" providerId="ADAL" clId="{D3E1CE7D-FDEA-4EB4-8F7B-E8E6ADDF06E2}" dt="2025-01-09T23:20:18.989" v="500"/>
        <pc:sldMkLst>
          <pc:docMk/>
          <pc:sldMk cId="1628460958" sldId="481"/>
        </pc:sldMkLst>
        <pc:spChg chg="del mod">
          <ac:chgData name="Kristin Voboril" userId="06bff5a6-533e-43a2-a23f-4bb2f4223fa4" providerId="ADAL" clId="{D3E1CE7D-FDEA-4EB4-8F7B-E8E6ADDF06E2}" dt="2025-01-07T21:20:18.382" v="363"/>
          <ac:spMkLst>
            <pc:docMk/>
            <pc:sldMk cId="1628460958" sldId="481"/>
            <ac:spMk id="13" creationId="{AD8F99E1-3597-F63E-844C-D29CAFF4AD70}"/>
          </ac:spMkLst>
        </pc:spChg>
        <pc:spChg chg="mod">
          <ac:chgData name="Kristin Voboril" userId="06bff5a6-533e-43a2-a23f-4bb2f4223fa4" providerId="ADAL" clId="{D3E1CE7D-FDEA-4EB4-8F7B-E8E6ADDF06E2}" dt="2025-01-08T19:55:49.318" v="412" actId="404"/>
          <ac:spMkLst>
            <pc:docMk/>
            <pc:sldMk cId="1628460958" sldId="481"/>
            <ac:spMk id="14" creationId="{73361202-D538-A0AA-0946-AB90C1EFF9A1}"/>
          </ac:spMkLst>
        </pc:spChg>
      </pc:sldChg>
      <pc:sldChg chg="delSp modSp add mod ord">
        <pc:chgData name="Kristin Voboril" userId="06bff5a6-533e-43a2-a23f-4bb2f4223fa4" providerId="ADAL" clId="{D3E1CE7D-FDEA-4EB4-8F7B-E8E6ADDF06E2}" dt="2025-01-08T19:56:33.985" v="452" actId="404"/>
        <pc:sldMkLst>
          <pc:docMk/>
          <pc:sldMk cId="4285698378" sldId="482"/>
        </pc:sldMkLst>
        <pc:spChg chg="del mod">
          <ac:chgData name="Kristin Voboril" userId="06bff5a6-533e-43a2-a23f-4bb2f4223fa4" providerId="ADAL" clId="{D3E1CE7D-FDEA-4EB4-8F7B-E8E6ADDF06E2}" dt="2025-01-07T21:20:31.869" v="369"/>
          <ac:spMkLst>
            <pc:docMk/>
            <pc:sldMk cId="4285698378" sldId="482"/>
            <ac:spMk id="13" creationId="{F9ED6472-F27A-1DCE-3FFE-B98ED7F3D7F4}"/>
          </ac:spMkLst>
        </pc:spChg>
        <pc:spChg chg="mod">
          <ac:chgData name="Kristin Voboril" userId="06bff5a6-533e-43a2-a23f-4bb2f4223fa4" providerId="ADAL" clId="{D3E1CE7D-FDEA-4EB4-8F7B-E8E6ADDF06E2}" dt="2025-01-08T19:56:33.985" v="452" actId="404"/>
          <ac:spMkLst>
            <pc:docMk/>
            <pc:sldMk cId="4285698378" sldId="482"/>
            <ac:spMk id="14" creationId="{562B693A-9A6E-FFB2-E80F-4F738239AD0C}"/>
          </ac:spMkLst>
        </pc:spChg>
      </pc:sldChg>
      <pc:sldChg chg="add">
        <pc:chgData name="Kristin Voboril" userId="06bff5a6-533e-43a2-a23f-4bb2f4223fa4" providerId="ADAL" clId="{D3E1CE7D-FDEA-4EB4-8F7B-E8E6ADDF06E2}" dt="2025-01-09T16:01:02.105" v="472"/>
        <pc:sldMkLst>
          <pc:docMk/>
          <pc:sldMk cId="3512860486" sldId="483"/>
        </pc:sldMkLst>
      </pc:sldChg>
      <pc:sldChg chg="delSp modSp add del mod">
        <pc:chgData name="Kristin Voboril" userId="06bff5a6-533e-43a2-a23f-4bb2f4223fa4" providerId="ADAL" clId="{D3E1CE7D-FDEA-4EB4-8F7B-E8E6ADDF06E2}" dt="2025-01-08T14:44:15.250" v="371" actId="2696"/>
        <pc:sldMkLst>
          <pc:docMk/>
          <pc:sldMk cId="3565619266" sldId="483"/>
        </pc:sldMkLst>
        <pc:spChg chg="del mod">
          <ac:chgData name="Kristin Voboril" userId="06bff5a6-533e-43a2-a23f-4bb2f4223fa4" providerId="ADAL" clId="{D3E1CE7D-FDEA-4EB4-8F7B-E8E6ADDF06E2}" dt="2025-01-07T21:20:22.816" v="366"/>
          <ac:spMkLst>
            <pc:docMk/>
            <pc:sldMk cId="3565619266" sldId="483"/>
            <ac:spMk id="13" creationId="{1E5E9889-6CE4-8BFA-BCB1-025F99F44FFF}"/>
          </ac:spMkLst>
        </pc:spChg>
        <pc:spChg chg="mod">
          <ac:chgData name="Kristin Voboril" userId="06bff5a6-533e-43a2-a23f-4bb2f4223fa4" providerId="ADAL" clId="{D3E1CE7D-FDEA-4EB4-8F7B-E8E6ADDF06E2}" dt="2025-01-07T21:15:15.846" v="334" actId="20577"/>
          <ac:spMkLst>
            <pc:docMk/>
            <pc:sldMk cId="3565619266" sldId="483"/>
            <ac:spMk id="14" creationId="{B8218D27-7AF0-EE44-63CF-20163C491A54}"/>
          </ac:spMkLst>
        </pc:spChg>
      </pc:sldChg>
      <pc:sldMasterChg chg="del delSldLayout">
        <pc:chgData name="Kristin Voboril" userId="06bff5a6-533e-43a2-a23f-4bb2f4223fa4" providerId="ADAL" clId="{D3E1CE7D-FDEA-4EB4-8F7B-E8E6ADDF06E2}" dt="2024-12-30T15:34:48.310" v="21" actId="47"/>
        <pc:sldMasterMkLst>
          <pc:docMk/>
          <pc:sldMasterMk cId="1417497439" sldId="2147483660"/>
        </pc:sldMasterMkLst>
        <pc:sldLayoutChg chg="del">
          <pc:chgData name="Kristin Voboril" userId="06bff5a6-533e-43a2-a23f-4bb2f4223fa4" providerId="ADAL" clId="{D3E1CE7D-FDEA-4EB4-8F7B-E8E6ADDF06E2}" dt="2024-12-30T15:34:48.310" v="21" actId="47"/>
          <pc:sldLayoutMkLst>
            <pc:docMk/>
            <pc:sldMasterMk cId="1417497439" sldId="2147483660"/>
            <pc:sldLayoutMk cId="1170521722" sldId="2147483661"/>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1039723005" sldId="2147483662"/>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2075815890" sldId="2147483663"/>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2205084910" sldId="2147483664"/>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2522530556" sldId="2147483665"/>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1763929640" sldId="2147483666"/>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2862594294" sldId="2147483667"/>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2507944313" sldId="2147483668"/>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3153325161" sldId="2147483669"/>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651953010" sldId="2147483670"/>
          </pc:sldLayoutMkLst>
        </pc:sldLayoutChg>
        <pc:sldLayoutChg chg="del">
          <pc:chgData name="Kristin Voboril" userId="06bff5a6-533e-43a2-a23f-4bb2f4223fa4" providerId="ADAL" clId="{D3E1CE7D-FDEA-4EB4-8F7B-E8E6ADDF06E2}" dt="2024-12-30T15:34:48.310" v="21" actId="47"/>
          <pc:sldLayoutMkLst>
            <pc:docMk/>
            <pc:sldMasterMk cId="1417497439" sldId="2147483660"/>
            <pc:sldLayoutMk cId="916452117" sldId="2147483671"/>
          </pc:sldLayoutMkLst>
        </pc:sldLayoutChg>
      </pc:sldMasterChg>
      <pc:sldMasterChg chg="del delSldLayout">
        <pc:chgData name="Kristin Voboril" userId="06bff5a6-533e-43a2-a23f-4bb2f4223fa4" providerId="ADAL" clId="{D3E1CE7D-FDEA-4EB4-8F7B-E8E6ADDF06E2}" dt="2024-12-30T15:34:43.973" v="15" actId="47"/>
        <pc:sldMasterMkLst>
          <pc:docMk/>
          <pc:sldMasterMk cId="259354169" sldId="2147483672"/>
        </pc:sldMasterMkLst>
        <pc:sldLayoutChg chg="del">
          <pc:chgData name="Kristin Voboril" userId="06bff5a6-533e-43a2-a23f-4bb2f4223fa4" providerId="ADAL" clId="{D3E1CE7D-FDEA-4EB4-8F7B-E8E6ADDF06E2}" dt="2024-12-30T15:34:43.973" v="15" actId="47"/>
          <pc:sldLayoutMkLst>
            <pc:docMk/>
            <pc:sldMasterMk cId="259354169" sldId="2147483672"/>
            <pc:sldLayoutMk cId="3296259722" sldId="2147483673"/>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3532938039" sldId="2147483674"/>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3466813921" sldId="2147483675"/>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581896029" sldId="2147483676"/>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57924827" sldId="2147483677"/>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3384902004" sldId="2147483678"/>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2545559987" sldId="2147483679"/>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465023736" sldId="2147483680"/>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1371759942" sldId="2147483681"/>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1225912354" sldId="2147483682"/>
          </pc:sldLayoutMkLst>
        </pc:sldLayoutChg>
        <pc:sldLayoutChg chg="del">
          <pc:chgData name="Kristin Voboril" userId="06bff5a6-533e-43a2-a23f-4bb2f4223fa4" providerId="ADAL" clId="{D3E1CE7D-FDEA-4EB4-8F7B-E8E6ADDF06E2}" dt="2024-12-30T15:34:43.973" v="15" actId="47"/>
          <pc:sldLayoutMkLst>
            <pc:docMk/>
            <pc:sldMasterMk cId="259354169" sldId="2147483672"/>
            <pc:sldLayoutMk cId="1641984533" sldId="214748368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0CC31-0284-4965-979C-AD020B8FFD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25CF17D-60D6-4A31-9305-09D70AACD536}">
      <dgm:prSet/>
      <dgm:spPr/>
      <dgm:t>
        <a:bodyPr/>
        <a:lstStyle/>
        <a:p>
          <a:r>
            <a:rPr lang="en-US"/>
            <a:t>Report due approx. February 20, 2025</a:t>
          </a:r>
        </a:p>
      </dgm:t>
    </dgm:pt>
    <dgm:pt modelId="{59490249-B21F-412C-92E9-79C5D738898A}" type="parTrans" cxnId="{3F76CB10-FB12-4688-B1FA-3DB6D870A1E7}">
      <dgm:prSet/>
      <dgm:spPr/>
      <dgm:t>
        <a:bodyPr/>
        <a:lstStyle/>
        <a:p>
          <a:endParaRPr lang="en-US"/>
        </a:p>
      </dgm:t>
    </dgm:pt>
    <dgm:pt modelId="{F20083E9-F561-4E18-91A0-3E5259966734}" type="sibTrans" cxnId="{3F76CB10-FB12-4688-B1FA-3DB6D870A1E7}">
      <dgm:prSet/>
      <dgm:spPr/>
      <dgm:t>
        <a:bodyPr/>
        <a:lstStyle/>
        <a:p>
          <a:endParaRPr lang="en-US"/>
        </a:p>
      </dgm:t>
    </dgm:pt>
    <dgm:pt modelId="{0C08A3BC-D3E5-4798-8032-5A5DE009228D}">
      <dgm:prSet/>
      <dgm:spPr/>
      <dgm:t>
        <a:bodyPr/>
        <a:lstStyle/>
        <a:p>
          <a:r>
            <a:rPr lang="en-US"/>
            <a:t>Visit will be April 3-4, 2025 (Thursday and Friday)</a:t>
          </a:r>
        </a:p>
      </dgm:t>
    </dgm:pt>
    <dgm:pt modelId="{235BD54D-0DE2-4032-88B6-38276D9B5BA4}" type="parTrans" cxnId="{0C0D7D34-916C-4EE1-BD02-A135C9BED2A5}">
      <dgm:prSet/>
      <dgm:spPr/>
      <dgm:t>
        <a:bodyPr/>
        <a:lstStyle/>
        <a:p>
          <a:endParaRPr lang="en-US"/>
        </a:p>
      </dgm:t>
    </dgm:pt>
    <dgm:pt modelId="{F884132B-3403-4ACE-9F55-9935E1F42238}" type="sibTrans" cxnId="{0C0D7D34-916C-4EE1-BD02-A135C9BED2A5}">
      <dgm:prSet/>
      <dgm:spPr/>
      <dgm:t>
        <a:bodyPr/>
        <a:lstStyle/>
        <a:p>
          <a:endParaRPr lang="en-US"/>
        </a:p>
      </dgm:t>
    </dgm:pt>
    <dgm:pt modelId="{5A6767FE-1812-45C2-8920-E1095E2419AD}">
      <dgm:prSet/>
      <dgm:spPr/>
      <dgm:t>
        <a:bodyPr/>
        <a:lstStyle/>
        <a:p>
          <a:r>
            <a:rPr lang="en-US"/>
            <a:t>During the visit, the following areas will/may be involved:</a:t>
          </a:r>
        </a:p>
      </dgm:t>
    </dgm:pt>
    <dgm:pt modelId="{C2121A9E-87D9-432C-8E0D-8DFF23093201}" type="parTrans" cxnId="{F295CE21-DAAA-4CB2-BC25-BA64F8762317}">
      <dgm:prSet/>
      <dgm:spPr/>
      <dgm:t>
        <a:bodyPr/>
        <a:lstStyle/>
        <a:p>
          <a:endParaRPr lang="en-US"/>
        </a:p>
      </dgm:t>
    </dgm:pt>
    <dgm:pt modelId="{636400FC-77D4-490D-BD2F-778FC5942AFF}" type="sibTrans" cxnId="{F295CE21-DAAA-4CB2-BC25-BA64F8762317}">
      <dgm:prSet/>
      <dgm:spPr/>
      <dgm:t>
        <a:bodyPr/>
        <a:lstStyle/>
        <a:p>
          <a:endParaRPr lang="en-US"/>
        </a:p>
      </dgm:t>
    </dgm:pt>
    <dgm:pt modelId="{62BF47D8-A499-45B2-B271-196D91E3ADF7}">
      <dgm:prSet/>
      <dgm:spPr/>
      <dgm:t>
        <a:bodyPr/>
        <a:lstStyle/>
        <a:p>
          <a:r>
            <a:rPr lang="en-US"/>
            <a:t>Academic Advisors</a:t>
          </a:r>
        </a:p>
      </dgm:t>
    </dgm:pt>
    <dgm:pt modelId="{D1EBB5ED-B223-4945-9C9C-D184C0D70E43}" type="parTrans" cxnId="{C1748CE2-96AE-4A64-8A3C-E04784BBFD93}">
      <dgm:prSet/>
      <dgm:spPr/>
      <dgm:t>
        <a:bodyPr/>
        <a:lstStyle/>
        <a:p>
          <a:endParaRPr lang="en-US"/>
        </a:p>
      </dgm:t>
    </dgm:pt>
    <dgm:pt modelId="{90DAB5C7-8945-4647-85BC-EDA28DB3CF1F}" type="sibTrans" cxnId="{C1748CE2-96AE-4A64-8A3C-E04784BBFD93}">
      <dgm:prSet/>
      <dgm:spPr/>
      <dgm:t>
        <a:bodyPr/>
        <a:lstStyle/>
        <a:p>
          <a:endParaRPr lang="en-US"/>
        </a:p>
      </dgm:t>
    </dgm:pt>
    <dgm:pt modelId="{B2D0D9B2-E24E-4E16-AE2A-23C63988FEB4}">
      <dgm:prSet/>
      <dgm:spPr/>
      <dgm:t>
        <a:bodyPr/>
        <a:lstStyle/>
        <a:p>
          <a:r>
            <a:rPr lang="en-US"/>
            <a:t>Administrative Unit Review committee</a:t>
          </a:r>
        </a:p>
      </dgm:t>
    </dgm:pt>
    <dgm:pt modelId="{A820D269-B18D-4B7A-A628-AF07EAB966AC}" type="parTrans" cxnId="{1946F424-580A-4269-941F-3A4013D4B4D6}">
      <dgm:prSet/>
      <dgm:spPr/>
      <dgm:t>
        <a:bodyPr/>
        <a:lstStyle/>
        <a:p>
          <a:endParaRPr lang="en-US"/>
        </a:p>
      </dgm:t>
    </dgm:pt>
    <dgm:pt modelId="{1D7D5154-4992-45EA-9143-209FF22BD167}" type="sibTrans" cxnId="{1946F424-580A-4269-941F-3A4013D4B4D6}">
      <dgm:prSet/>
      <dgm:spPr/>
      <dgm:t>
        <a:bodyPr/>
        <a:lstStyle/>
        <a:p>
          <a:endParaRPr lang="en-US"/>
        </a:p>
      </dgm:t>
    </dgm:pt>
    <dgm:pt modelId="{270627E6-1132-4911-8D7D-360B8486B8B1}">
      <dgm:prSet/>
      <dgm:spPr/>
      <dgm:t>
        <a:bodyPr/>
        <a:lstStyle/>
        <a:p>
          <a:r>
            <a:rPr lang="en-US"/>
            <a:t>Division Directors</a:t>
          </a:r>
        </a:p>
      </dgm:t>
    </dgm:pt>
    <dgm:pt modelId="{4AE5BAB7-90A6-48BA-8E13-7CC95D01407C}" type="parTrans" cxnId="{D32EEE45-FFE8-48F6-82DA-9FC07BC36010}">
      <dgm:prSet/>
      <dgm:spPr/>
      <dgm:t>
        <a:bodyPr/>
        <a:lstStyle/>
        <a:p>
          <a:endParaRPr lang="en-US"/>
        </a:p>
      </dgm:t>
    </dgm:pt>
    <dgm:pt modelId="{2C8BD10D-D715-4D2D-91B7-90B03509E37A}" type="sibTrans" cxnId="{D32EEE45-FFE8-48F6-82DA-9FC07BC36010}">
      <dgm:prSet/>
      <dgm:spPr/>
      <dgm:t>
        <a:bodyPr/>
        <a:lstStyle/>
        <a:p>
          <a:endParaRPr lang="en-US"/>
        </a:p>
      </dgm:t>
    </dgm:pt>
    <dgm:pt modelId="{70D3683B-037D-4263-A0B8-65B3E8DAA198}">
      <dgm:prSet/>
      <dgm:spPr/>
      <dgm:t>
        <a:bodyPr/>
        <a:lstStyle/>
        <a:p>
          <a:r>
            <a:rPr lang="en-US"/>
            <a:t>Executive Council</a:t>
          </a:r>
        </a:p>
      </dgm:t>
    </dgm:pt>
    <dgm:pt modelId="{A9FBB80C-0118-4B26-92FA-ABA62A5292C4}" type="parTrans" cxnId="{8DB0BFBB-5DAB-48F1-866F-32AE612BEBF9}">
      <dgm:prSet/>
      <dgm:spPr/>
      <dgm:t>
        <a:bodyPr/>
        <a:lstStyle/>
        <a:p>
          <a:endParaRPr lang="en-US"/>
        </a:p>
      </dgm:t>
    </dgm:pt>
    <dgm:pt modelId="{C13DB3D0-D576-4BD9-B22A-EF441C6A6950}" type="sibTrans" cxnId="{8DB0BFBB-5DAB-48F1-866F-32AE612BEBF9}">
      <dgm:prSet/>
      <dgm:spPr/>
      <dgm:t>
        <a:bodyPr/>
        <a:lstStyle/>
        <a:p>
          <a:endParaRPr lang="en-US"/>
        </a:p>
      </dgm:t>
    </dgm:pt>
    <dgm:pt modelId="{62E1A512-E957-4C12-82A8-AC70830B6CAC}">
      <dgm:prSet/>
      <dgm:spPr/>
      <dgm:t>
        <a:bodyPr/>
        <a:lstStyle/>
        <a:p>
          <a:r>
            <a:rPr lang="en-US"/>
            <a:t>Facilities</a:t>
          </a:r>
        </a:p>
      </dgm:t>
    </dgm:pt>
    <dgm:pt modelId="{6C5D805D-CDDF-4528-BA01-6581490AF095}" type="parTrans" cxnId="{CB52069C-DCFB-4F2D-B116-923744C65681}">
      <dgm:prSet/>
      <dgm:spPr/>
      <dgm:t>
        <a:bodyPr/>
        <a:lstStyle/>
        <a:p>
          <a:endParaRPr lang="en-US"/>
        </a:p>
      </dgm:t>
    </dgm:pt>
    <dgm:pt modelId="{492BB106-252E-4886-AF10-7BE018154CEA}" type="sibTrans" cxnId="{CB52069C-DCFB-4F2D-B116-923744C65681}">
      <dgm:prSet/>
      <dgm:spPr/>
      <dgm:t>
        <a:bodyPr/>
        <a:lstStyle/>
        <a:p>
          <a:endParaRPr lang="en-US"/>
        </a:p>
      </dgm:t>
    </dgm:pt>
    <dgm:pt modelId="{4B9002C8-6DA4-485C-951F-7B8B3D347A56}">
      <dgm:prSet/>
      <dgm:spPr/>
      <dgm:t>
        <a:bodyPr/>
        <a:lstStyle/>
        <a:p>
          <a:r>
            <a:rPr lang="en-US"/>
            <a:t>Human Resources</a:t>
          </a:r>
        </a:p>
      </dgm:t>
    </dgm:pt>
    <dgm:pt modelId="{F09B7DB1-598C-4ABF-9961-A25714082EB3}" type="parTrans" cxnId="{51C6CB5A-C6A6-49C6-92C5-928B4ED51490}">
      <dgm:prSet/>
      <dgm:spPr/>
      <dgm:t>
        <a:bodyPr/>
        <a:lstStyle/>
        <a:p>
          <a:endParaRPr lang="en-US"/>
        </a:p>
      </dgm:t>
    </dgm:pt>
    <dgm:pt modelId="{E8A9B38C-9793-45E3-B47F-69F990AE062F}" type="sibTrans" cxnId="{51C6CB5A-C6A6-49C6-92C5-928B4ED51490}">
      <dgm:prSet/>
      <dgm:spPr/>
      <dgm:t>
        <a:bodyPr/>
        <a:lstStyle/>
        <a:p>
          <a:endParaRPr lang="en-US"/>
        </a:p>
      </dgm:t>
    </dgm:pt>
    <dgm:pt modelId="{B19B7E7A-3D98-46CA-94CD-1F21D8F6B4B4}">
      <dgm:prSet/>
      <dgm:spPr/>
      <dgm:t>
        <a:bodyPr/>
        <a:lstStyle/>
        <a:p>
          <a:r>
            <a:rPr lang="en-US"/>
            <a:t>Internal Academic Program Review committee</a:t>
          </a:r>
        </a:p>
      </dgm:t>
    </dgm:pt>
    <dgm:pt modelId="{EF1C77B4-2884-42F3-AEBF-62B668B5D38E}" type="parTrans" cxnId="{BF892C78-C934-415C-93C5-4CB74E27C823}">
      <dgm:prSet/>
      <dgm:spPr/>
      <dgm:t>
        <a:bodyPr/>
        <a:lstStyle/>
        <a:p>
          <a:endParaRPr lang="en-US"/>
        </a:p>
      </dgm:t>
    </dgm:pt>
    <dgm:pt modelId="{D7A912B1-7E09-478E-9B78-EC687F50BBB7}" type="sibTrans" cxnId="{BF892C78-C934-415C-93C5-4CB74E27C823}">
      <dgm:prSet/>
      <dgm:spPr/>
      <dgm:t>
        <a:bodyPr/>
        <a:lstStyle/>
        <a:p>
          <a:endParaRPr lang="en-US"/>
        </a:p>
      </dgm:t>
    </dgm:pt>
    <dgm:pt modelId="{4FC4735E-E6E4-405F-9F81-D4A0F931BCEA}">
      <dgm:prSet/>
      <dgm:spPr/>
      <dgm:t>
        <a:bodyPr/>
        <a:lstStyle/>
        <a:p>
          <a:r>
            <a:rPr lang="en-US"/>
            <a:t>Library</a:t>
          </a:r>
        </a:p>
      </dgm:t>
    </dgm:pt>
    <dgm:pt modelId="{4AC4FDE8-80E1-4F8D-9EDF-56C9276E1A92}" type="parTrans" cxnId="{9A7867A7-19F8-4825-A3EB-A64763971E0A}">
      <dgm:prSet/>
      <dgm:spPr/>
      <dgm:t>
        <a:bodyPr/>
        <a:lstStyle/>
        <a:p>
          <a:endParaRPr lang="en-US"/>
        </a:p>
      </dgm:t>
    </dgm:pt>
    <dgm:pt modelId="{B616A21F-16E4-43F2-9D01-40DF3849B8BA}" type="sibTrans" cxnId="{9A7867A7-19F8-4825-A3EB-A64763971E0A}">
      <dgm:prSet/>
      <dgm:spPr/>
      <dgm:t>
        <a:bodyPr/>
        <a:lstStyle/>
        <a:p>
          <a:endParaRPr lang="en-US"/>
        </a:p>
      </dgm:t>
    </dgm:pt>
    <dgm:pt modelId="{1AC5BC33-945A-4789-8FE5-02C0D0C96FEB}">
      <dgm:prSet/>
      <dgm:spPr/>
      <dgm:t>
        <a:bodyPr/>
        <a:lstStyle/>
        <a:p>
          <a:r>
            <a:rPr lang="en-US"/>
            <a:t>Office of Institutional Effectiveness</a:t>
          </a:r>
        </a:p>
      </dgm:t>
    </dgm:pt>
    <dgm:pt modelId="{BF67CBD3-6FA6-42C6-BA99-5BF5311E9E82}" type="parTrans" cxnId="{FCBF2B82-18D8-44AE-862A-961390DE62F4}">
      <dgm:prSet/>
      <dgm:spPr/>
      <dgm:t>
        <a:bodyPr/>
        <a:lstStyle/>
        <a:p>
          <a:endParaRPr lang="en-US"/>
        </a:p>
      </dgm:t>
    </dgm:pt>
    <dgm:pt modelId="{CF58634D-284F-4F99-8E61-C5FC221DE4D9}" type="sibTrans" cxnId="{FCBF2B82-18D8-44AE-862A-961390DE62F4}">
      <dgm:prSet/>
      <dgm:spPr/>
      <dgm:t>
        <a:bodyPr/>
        <a:lstStyle/>
        <a:p>
          <a:endParaRPr lang="en-US"/>
        </a:p>
      </dgm:t>
    </dgm:pt>
    <dgm:pt modelId="{70748AFF-9C6A-440A-BF86-0835EC640303}">
      <dgm:prSet/>
      <dgm:spPr/>
      <dgm:t>
        <a:bodyPr/>
        <a:lstStyle/>
        <a:p>
          <a:r>
            <a:rPr lang="en-US"/>
            <a:t>Strategic Analysis and Reporting committee</a:t>
          </a:r>
        </a:p>
      </dgm:t>
    </dgm:pt>
    <dgm:pt modelId="{7483DC32-73A8-4F14-A771-757DEA315DA8}" type="parTrans" cxnId="{70F3D66D-592E-47CD-A954-D96849480C65}">
      <dgm:prSet/>
      <dgm:spPr/>
      <dgm:t>
        <a:bodyPr/>
        <a:lstStyle/>
        <a:p>
          <a:endParaRPr lang="en-US"/>
        </a:p>
      </dgm:t>
    </dgm:pt>
    <dgm:pt modelId="{4736AF81-6C5E-4232-814C-89D4C625F766}" type="sibTrans" cxnId="{70F3D66D-592E-47CD-A954-D96849480C65}">
      <dgm:prSet/>
      <dgm:spPr/>
      <dgm:t>
        <a:bodyPr/>
        <a:lstStyle/>
        <a:p>
          <a:endParaRPr lang="en-US"/>
        </a:p>
      </dgm:t>
    </dgm:pt>
    <dgm:pt modelId="{B418C48E-97EB-4404-B90A-E2ADD40FD427}">
      <dgm:prSet/>
      <dgm:spPr/>
      <dgm:t>
        <a:bodyPr/>
        <a:lstStyle/>
        <a:p>
          <a:r>
            <a:rPr lang="en-US"/>
            <a:t>Student Learning Assessment committee</a:t>
          </a:r>
        </a:p>
      </dgm:t>
    </dgm:pt>
    <dgm:pt modelId="{29A8CA6E-FE21-4B15-9233-C0FEFA6A5B22}" type="parTrans" cxnId="{96C5D24E-94B9-4CC5-9179-9C5727C153A3}">
      <dgm:prSet/>
      <dgm:spPr/>
      <dgm:t>
        <a:bodyPr/>
        <a:lstStyle/>
        <a:p>
          <a:endParaRPr lang="en-US"/>
        </a:p>
      </dgm:t>
    </dgm:pt>
    <dgm:pt modelId="{506EF189-F1E5-4572-898E-1356BDC82A61}" type="sibTrans" cxnId="{96C5D24E-94B9-4CC5-9179-9C5727C153A3}">
      <dgm:prSet/>
      <dgm:spPr/>
      <dgm:t>
        <a:bodyPr/>
        <a:lstStyle/>
        <a:p>
          <a:endParaRPr lang="en-US"/>
        </a:p>
      </dgm:t>
    </dgm:pt>
    <dgm:pt modelId="{8FE5D5E5-566A-4174-BDD2-D27F8022D5FC}">
      <dgm:prSet/>
      <dgm:spPr/>
      <dgm:t>
        <a:bodyPr/>
        <a:lstStyle/>
        <a:p>
          <a:r>
            <a:rPr lang="en-US"/>
            <a:t>Student Services Directors</a:t>
          </a:r>
        </a:p>
      </dgm:t>
    </dgm:pt>
    <dgm:pt modelId="{DA44BE13-3BC2-49A2-935F-F1B5669AC608}" type="parTrans" cxnId="{E8F3DEF9-DCBA-4450-893F-7653CB32A9DD}">
      <dgm:prSet/>
      <dgm:spPr/>
      <dgm:t>
        <a:bodyPr/>
        <a:lstStyle/>
        <a:p>
          <a:endParaRPr lang="en-US"/>
        </a:p>
      </dgm:t>
    </dgm:pt>
    <dgm:pt modelId="{8C7FC94C-AA23-4757-BE90-BFD6FADD6EF0}" type="sibTrans" cxnId="{E8F3DEF9-DCBA-4450-893F-7653CB32A9DD}">
      <dgm:prSet/>
      <dgm:spPr/>
      <dgm:t>
        <a:bodyPr/>
        <a:lstStyle/>
        <a:p>
          <a:endParaRPr lang="en-US"/>
        </a:p>
      </dgm:t>
    </dgm:pt>
    <dgm:pt modelId="{3E8CD143-91E6-4360-B0C3-0E12C2C7504D}">
      <dgm:prSet/>
      <dgm:spPr/>
      <dgm:t>
        <a:bodyPr/>
        <a:lstStyle/>
        <a:p>
          <a:r>
            <a:rPr lang="en-US"/>
            <a:t>Teaching and Learning Center</a:t>
          </a:r>
        </a:p>
      </dgm:t>
    </dgm:pt>
    <dgm:pt modelId="{0C3A4DE0-3EB6-4FF0-BA0C-BD93149F8EE0}" type="parTrans" cxnId="{78FE7C01-1898-461C-8DCE-0C20F2A4C329}">
      <dgm:prSet/>
      <dgm:spPr/>
      <dgm:t>
        <a:bodyPr/>
        <a:lstStyle/>
        <a:p>
          <a:endParaRPr lang="en-US"/>
        </a:p>
      </dgm:t>
    </dgm:pt>
    <dgm:pt modelId="{DF2B25AB-F1D2-4B5A-908A-E43808D28408}" type="sibTrans" cxnId="{78FE7C01-1898-461C-8DCE-0C20F2A4C329}">
      <dgm:prSet/>
      <dgm:spPr/>
      <dgm:t>
        <a:bodyPr/>
        <a:lstStyle/>
        <a:p>
          <a:endParaRPr lang="en-US"/>
        </a:p>
      </dgm:t>
    </dgm:pt>
    <dgm:pt modelId="{14FDA79B-2390-413B-9C68-AE93580E1B44}" type="pres">
      <dgm:prSet presAssocID="{BBC0CC31-0284-4965-979C-AD020B8FFDAC}" presName="linear" presStyleCnt="0">
        <dgm:presLayoutVars>
          <dgm:animLvl val="lvl"/>
          <dgm:resizeHandles val="exact"/>
        </dgm:presLayoutVars>
      </dgm:prSet>
      <dgm:spPr/>
    </dgm:pt>
    <dgm:pt modelId="{CB42C906-E7E2-4E59-9B1E-425AB69D7930}" type="pres">
      <dgm:prSet presAssocID="{225CF17D-60D6-4A31-9305-09D70AACD536}" presName="parentText" presStyleLbl="node1" presStyleIdx="0" presStyleCnt="3">
        <dgm:presLayoutVars>
          <dgm:chMax val="0"/>
          <dgm:bulletEnabled val="1"/>
        </dgm:presLayoutVars>
      </dgm:prSet>
      <dgm:spPr/>
    </dgm:pt>
    <dgm:pt modelId="{481FB972-5435-4D38-B705-3BBB95C57BBC}" type="pres">
      <dgm:prSet presAssocID="{F20083E9-F561-4E18-91A0-3E5259966734}" presName="spacer" presStyleCnt="0"/>
      <dgm:spPr/>
    </dgm:pt>
    <dgm:pt modelId="{38F7A906-2FFC-47B6-86AA-DD8420A19A80}" type="pres">
      <dgm:prSet presAssocID="{0C08A3BC-D3E5-4798-8032-5A5DE009228D}" presName="parentText" presStyleLbl="node1" presStyleIdx="1" presStyleCnt="3">
        <dgm:presLayoutVars>
          <dgm:chMax val="0"/>
          <dgm:bulletEnabled val="1"/>
        </dgm:presLayoutVars>
      </dgm:prSet>
      <dgm:spPr/>
    </dgm:pt>
    <dgm:pt modelId="{43C80591-F36B-4378-8746-D3A5FE575374}" type="pres">
      <dgm:prSet presAssocID="{F884132B-3403-4ACE-9F55-9935E1F42238}" presName="spacer" presStyleCnt="0"/>
      <dgm:spPr/>
    </dgm:pt>
    <dgm:pt modelId="{14EAFCC9-B8C4-48E5-8AE9-AEAA6916287A}" type="pres">
      <dgm:prSet presAssocID="{5A6767FE-1812-45C2-8920-E1095E2419AD}" presName="parentText" presStyleLbl="node1" presStyleIdx="2" presStyleCnt="3">
        <dgm:presLayoutVars>
          <dgm:chMax val="0"/>
          <dgm:bulletEnabled val="1"/>
        </dgm:presLayoutVars>
      </dgm:prSet>
      <dgm:spPr/>
    </dgm:pt>
    <dgm:pt modelId="{B188A802-EE9B-4607-901C-64267C39081D}" type="pres">
      <dgm:prSet presAssocID="{5A6767FE-1812-45C2-8920-E1095E2419AD}" presName="childText" presStyleLbl="revTx" presStyleIdx="0" presStyleCnt="1">
        <dgm:presLayoutVars>
          <dgm:bulletEnabled val="1"/>
        </dgm:presLayoutVars>
      </dgm:prSet>
      <dgm:spPr/>
    </dgm:pt>
  </dgm:ptLst>
  <dgm:cxnLst>
    <dgm:cxn modelId="{78FE7C01-1898-461C-8DCE-0C20F2A4C329}" srcId="{5A6767FE-1812-45C2-8920-E1095E2419AD}" destId="{3E8CD143-91E6-4360-B0C3-0E12C2C7504D}" srcOrd="12" destOrd="0" parTransId="{0C3A4DE0-3EB6-4FF0-BA0C-BD93149F8EE0}" sibTransId="{DF2B25AB-F1D2-4B5A-908A-E43808D28408}"/>
    <dgm:cxn modelId="{3F76CB10-FB12-4688-B1FA-3DB6D870A1E7}" srcId="{BBC0CC31-0284-4965-979C-AD020B8FFDAC}" destId="{225CF17D-60D6-4A31-9305-09D70AACD536}" srcOrd="0" destOrd="0" parTransId="{59490249-B21F-412C-92E9-79C5D738898A}" sibTransId="{F20083E9-F561-4E18-91A0-3E5259966734}"/>
    <dgm:cxn modelId="{662BEE1A-C2D9-48A4-B542-509A3809258D}" type="presOf" srcId="{8FE5D5E5-566A-4174-BDD2-D27F8022D5FC}" destId="{B188A802-EE9B-4607-901C-64267C39081D}" srcOrd="0" destOrd="11" presId="urn:microsoft.com/office/officeart/2005/8/layout/vList2"/>
    <dgm:cxn modelId="{F295CE21-DAAA-4CB2-BC25-BA64F8762317}" srcId="{BBC0CC31-0284-4965-979C-AD020B8FFDAC}" destId="{5A6767FE-1812-45C2-8920-E1095E2419AD}" srcOrd="2" destOrd="0" parTransId="{C2121A9E-87D9-432C-8E0D-8DFF23093201}" sibTransId="{636400FC-77D4-490D-BD2F-778FC5942AFF}"/>
    <dgm:cxn modelId="{60535A24-EE31-4E11-930A-95D9DD2DED93}" type="presOf" srcId="{62E1A512-E957-4C12-82A8-AC70830B6CAC}" destId="{B188A802-EE9B-4607-901C-64267C39081D}" srcOrd="0" destOrd="4" presId="urn:microsoft.com/office/officeart/2005/8/layout/vList2"/>
    <dgm:cxn modelId="{1946F424-580A-4269-941F-3A4013D4B4D6}" srcId="{5A6767FE-1812-45C2-8920-E1095E2419AD}" destId="{B2D0D9B2-E24E-4E16-AE2A-23C63988FEB4}" srcOrd="1" destOrd="0" parTransId="{A820D269-B18D-4B7A-A628-AF07EAB966AC}" sibTransId="{1D7D5154-4992-45EA-9143-209FF22BD167}"/>
    <dgm:cxn modelId="{0C0D7D34-916C-4EE1-BD02-A135C9BED2A5}" srcId="{BBC0CC31-0284-4965-979C-AD020B8FFDAC}" destId="{0C08A3BC-D3E5-4798-8032-5A5DE009228D}" srcOrd="1" destOrd="0" parTransId="{235BD54D-0DE2-4032-88B6-38276D9B5BA4}" sibTransId="{F884132B-3403-4ACE-9F55-9935E1F42238}"/>
    <dgm:cxn modelId="{24755260-6F31-407D-BE13-E973AB6130BE}" type="presOf" srcId="{4B9002C8-6DA4-485C-951F-7B8B3D347A56}" destId="{B188A802-EE9B-4607-901C-64267C39081D}" srcOrd="0" destOrd="5" presId="urn:microsoft.com/office/officeart/2005/8/layout/vList2"/>
    <dgm:cxn modelId="{F6C00A44-5EAD-422C-BED8-DFF5595B4ED1}" type="presOf" srcId="{225CF17D-60D6-4A31-9305-09D70AACD536}" destId="{CB42C906-E7E2-4E59-9B1E-425AB69D7930}" srcOrd="0" destOrd="0" presId="urn:microsoft.com/office/officeart/2005/8/layout/vList2"/>
    <dgm:cxn modelId="{D32EEE45-FFE8-48F6-82DA-9FC07BC36010}" srcId="{5A6767FE-1812-45C2-8920-E1095E2419AD}" destId="{270627E6-1132-4911-8D7D-360B8486B8B1}" srcOrd="2" destOrd="0" parTransId="{4AE5BAB7-90A6-48BA-8E13-7CC95D01407C}" sibTransId="{2C8BD10D-D715-4D2D-91B7-90B03509E37A}"/>
    <dgm:cxn modelId="{74CA806B-A7BB-41FA-8705-C994E2AAFC81}" type="presOf" srcId="{70D3683B-037D-4263-A0B8-65B3E8DAA198}" destId="{B188A802-EE9B-4607-901C-64267C39081D}" srcOrd="0" destOrd="3" presId="urn:microsoft.com/office/officeart/2005/8/layout/vList2"/>
    <dgm:cxn modelId="{70F3D66D-592E-47CD-A954-D96849480C65}" srcId="{5A6767FE-1812-45C2-8920-E1095E2419AD}" destId="{70748AFF-9C6A-440A-BF86-0835EC640303}" srcOrd="9" destOrd="0" parTransId="{7483DC32-73A8-4F14-A771-757DEA315DA8}" sibTransId="{4736AF81-6C5E-4232-814C-89D4C625F766}"/>
    <dgm:cxn modelId="{97069F6E-8203-408E-9F36-09C71E834F82}" type="presOf" srcId="{4FC4735E-E6E4-405F-9F81-D4A0F931BCEA}" destId="{B188A802-EE9B-4607-901C-64267C39081D}" srcOrd="0" destOrd="7" presId="urn:microsoft.com/office/officeart/2005/8/layout/vList2"/>
    <dgm:cxn modelId="{96C5D24E-94B9-4CC5-9179-9C5727C153A3}" srcId="{5A6767FE-1812-45C2-8920-E1095E2419AD}" destId="{B418C48E-97EB-4404-B90A-E2ADD40FD427}" srcOrd="10" destOrd="0" parTransId="{29A8CA6E-FE21-4B15-9233-C0FEFA6A5B22}" sibTransId="{506EF189-F1E5-4572-898E-1356BDC82A61}"/>
    <dgm:cxn modelId="{8F997776-9B45-4535-8C0E-E0A6C416491F}" type="presOf" srcId="{62BF47D8-A499-45B2-B271-196D91E3ADF7}" destId="{B188A802-EE9B-4607-901C-64267C39081D}" srcOrd="0" destOrd="0" presId="urn:microsoft.com/office/officeart/2005/8/layout/vList2"/>
    <dgm:cxn modelId="{BF892C78-C934-415C-93C5-4CB74E27C823}" srcId="{5A6767FE-1812-45C2-8920-E1095E2419AD}" destId="{B19B7E7A-3D98-46CA-94CD-1F21D8F6B4B4}" srcOrd="6" destOrd="0" parTransId="{EF1C77B4-2884-42F3-AEBF-62B668B5D38E}" sibTransId="{D7A912B1-7E09-478E-9B78-EC687F50BBB7}"/>
    <dgm:cxn modelId="{51C6CB5A-C6A6-49C6-92C5-928B4ED51490}" srcId="{5A6767FE-1812-45C2-8920-E1095E2419AD}" destId="{4B9002C8-6DA4-485C-951F-7B8B3D347A56}" srcOrd="5" destOrd="0" parTransId="{F09B7DB1-598C-4ABF-9961-A25714082EB3}" sibTransId="{E8A9B38C-9793-45E3-B47F-69F990AE062F}"/>
    <dgm:cxn modelId="{FCBF2B82-18D8-44AE-862A-961390DE62F4}" srcId="{5A6767FE-1812-45C2-8920-E1095E2419AD}" destId="{1AC5BC33-945A-4789-8FE5-02C0D0C96FEB}" srcOrd="8" destOrd="0" parTransId="{BF67CBD3-6FA6-42C6-BA99-5BF5311E9E82}" sibTransId="{CF58634D-284F-4F99-8E61-C5FC221DE4D9}"/>
    <dgm:cxn modelId="{4BCAD486-693F-4C20-BE40-73276D263F94}" type="presOf" srcId="{70748AFF-9C6A-440A-BF86-0835EC640303}" destId="{B188A802-EE9B-4607-901C-64267C39081D}" srcOrd="0" destOrd="9" presId="urn:microsoft.com/office/officeart/2005/8/layout/vList2"/>
    <dgm:cxn modelId="{2B236190-BDC3-4FFB-BBA9-50C62E877592}" type="presOf" srcId="{B19B7E7A-3D98-46CA-94CD-1F21D8F6B4B4}" destId="{B188A802-EE9B-4607-901C-64267C39081D}" srcOrd="0" destOrd="6" presId="urn:microsoft.com/office/officeart/2005/8/layout/vList2"/>
    <dgm:cxn modelId="{CB52069C-DCFB-4F2D-B116-923744C65681}" srcId="{5A6767FE-1812-45C2-8920-E1095E2419AD}" destId="{62E1A512-E957-4C12-82A8-AC70830B6CAC}" srcOrd="4" destOrd="0" parTransId="{6C5D805D-CDDF-4528-BA01-6581490AF095}" sibTransId="{492BB106-252E-4886-AF10-7BE018154CEA}"/>
    <dgm:cxn modelId="{4192459E-92FD-4976-A82F-0B8BD3AE60D9}" type="presOf" srcId="{5A6767FE-1812-45C2-8920-E1095E2419AD}" destId="{14EAFCC9-B8C4-48E5-8AE9-AEAA6916287A}" srcOrd="0" destOrd="0" presId="urn:microsoft.com/office/officeart/2005/8/layout/vList2"/>
    <dgm:cxn modelId="{90B92EA1-F000-4346-B91B-EF2F71B3A57F}" type="presOf" srcId="{1AC5BC33-945A-4789-8FE5-02C0D0C96FEB}" destId="{B188A802-EE9B-4607-901C-64267C39081D}" srcOrd="0" destOrd="8" presId="urn:microsoft.com/office/officeart/2005/8/layout/vList2"/>
    <dgm:cxn modelId="{B4B5CEA3-39F2-499A-BF8D-4F5C7D730BF6}" type="presOf" srcId="{B2D0D9B2-E24E-4E16-AE2A-23C63988FEB4}" destId="{B188A802-EE9B-4607-901C-64267C39081D}" srcOrd="0" destOrd="1" presId="urn:microsoft.com/office/officeart/2005/8/layout/vList2"/>
    <dgm:cxn modelId="{39FA2DA5-37BC-4B3E-8BD7-BC6E6C1BD55A}" type="presOf" srcId="{0C08A3BC-D3E5-4798-8032-5A5DE009228D}" destId="{38F7A906-2FFC-47B6-86AA-DD8420A19A80}" srcOrd="0" destOrd="0" presId="urn:microsoft.com/office/officeart/2005/8/layout/vList2"/>
    <dgm:cxn modelId="{9A7867A7-19F8-4825-A3EB-A64763971E0A}" srcId="{5A6767FE-1812-45C2-8920-E1095E2419AD}" destId="{4FC4735E-E6E4-405F-9F81-D4A0F931BCEA}" srcOrd="7" destOrd="0" parTransId="{4AC4FDE8-80E1-4F8D-9EDF-56C9276E1A92}" sibTransId="{B616A21F-16E4-43F2-9D01-40DF3849B8BA}"/>
    <dgm:cxn modelId="{682E06AF-952B-4230-BCA5-0BE1B0B341C5}" type="presOf" srcId="{3E8CD143-91E6-4360-B0C3-0E12C2C7504D}" destId="{B188A802-EE9B-4607-901C-64267C39081D}" srcOrd="0" destOrd="12" presId="urn:microsoft.com/office/officeart/2005/8/layout/vList2"/>
    <dgm:cxn modelId="{8DB0BFBB-5DAB-48F1-866F-32AE612BEBF9}" srcId="{5A6767FE-1812-45C2-8920-E1095E2419AD}" destId="{70D3683B-037D-4263-A0B8-65B3E8DAA198}" srcOrd="3" destOrd="0" parTransId="{A9FBB80C-0118-4B26-92FA-ABA62A5292C4}" sibTransId="{C13DB3D0-D576-4BD9-B22A-EF441C6A6950}"/>
    <dgm:cxn modelId="{5C71BED1-54B0-4030-8BAE-7726A1FBBBA8}" type="presOf" srcId="{BBC0CC31-0284-4965-979C-AD020B8FFDAC}" destId="{14FDA79B-2390-413B-9C68-AE93580E1B44}" srcOrd="0" destOrd="0" presId="urn:microsoft.com/office/officeart/2005/8/layout/vList2"/>
    <dgm:cxn modelId="{029A72DC-7DD6-4D66-950E-1AC20456F9A1}" type="presOf" srcId="{270627E6-1132-4911-8D7D-360B8486B8B1}" destId="{B188A802-EE9B-4607-901C-64267C39081D}" srcOrd="0" destOrd="2" presId="urn:microsoft.com/office/officeart/2005/8/layout/vList2"/>
    <dgm:cxn modelId="{C1748CE2-96AE-4A64-8A3C-E04784BBFD93}" srcId="{5A6767FE-1812-45C2-8920-E1095E2419AD}" destId="{62BF47D8-A499-45B2-B271-196D91E3ADF7}" srcOrd="0" destOrd="0" parTransId="{D1EBB5ED-B223-4945-9C9C-D184C0D70E43}" sibTransId="{90DAB5C7-8945-4647-85BC-EDA28DB3CF1F}"/>
    <dgm:cxn modelId="{C03F37E3-67DB-4424-8B84-93A4E392C99E}" type="presOf" srcId="{B418C48E-97EB-4404-B90A-E2ADD40FD427}" destId="{B188A802-EE9B-4607-901C-64267C39081D}" srcOrd="0" destOrd="10" presId="urn:microsoft.com/office/officeart/2005/8/layout/vList2"/>
    <dgm:cxn modelId="{E8F3DEF9-DCBA-4450-893F-7653CB32A9DD}" srcId="{5A6767FE-1812-45C2-8920-E1095E2419AD}" destId="{8FE5D5E5-566A-4174-BDD2-D27F8022D5FC}" srcOrd="11" destOrd="0" parTransId="{DA44BE13-3BC2-49A2-935F-F1B5669AC608}" sibTransId="{8C7FC94C-AA23-4757-BE90-BFD6FADD6EF0}"/>
    <dgm:cxn modelId="{050DD087-E6CC-479B-BADE-C64E13F3805D}" type="presParOf" srcId="{14FDA79B-2390-413B-9C68-AE93580E1B44}" destId="{CB42C906-E7E2-4E59-9B1E-425AB69D7930}" srcOrd="0" destOrd="0" presId="urn:microsoft.com/office/officeart/2005/8/layout/vList2"/>
    <dgm:cxn modelId="{9BDD4F61-B1BC-4323-8C90-256840F70789}" type="presParOf" srcId="{14FDA79B-2390-413B-9C68-AE93580E1B44}" destId="{481FB972-5435-4D38-B705-3BBB95C57BBC}" srcOrd="1" destOrd="0" presId="urn:microsoft.com/office/officeart/2005/8/layout/vList2"/>
    <dgm:cxn modelId="{389E8797-0C19-421B-A3E1-0976DD29C58F}" type="presParOf" srcId="{14FDA79B-2390-413B-9C68-AE93580E1B44}" destId="{38F7A906-2FFC-47B6-86AA-DD8420A19A80}" srcOrd="2" destOrd="0" presId="urn:microsoft.com/office/officeart/2005/8/layout/vList2"/>
    <dgm:cxn modelId="{37C46C05-7D8B-4D91-A49D-2641A10AFD8D}" type="presParOf" srcId="{14FDA79B-2390-413B-9C68-AE93580E1B44}" destId="{43C80591-F36B-4378-8746-D3A5FE575374}" srcOrd="3" destOrd="0" presId="urn:microsoft.com/office/officeart/2005/8/layout/vList2"/>
    <dgm:cxn modelId="{3CC38D37-B876-4D63-BF60-D55356B4BFA5}" type="presParOf" srcId="{14FDA79B-2390-413B-9C68-AE93580E1B44}" destId="{14EAFCC9-B8C4-48E5-8AE9-AEAA6916287A}" srcOrd="4" destOrd="0" presId="urn:microsoft.com/office/officeart/2005/8/layout/vList2"/>
    <dgm:cxn modelId="{2EF20E71-232A-4D48-8921-1CDF51E1F1CD}" type="presParOf" srcId="{14FDA79B-2390-413B-9C68-AE93580E1B44}" destId="{B188A802-EE9B-4607-901C-64267C39081D}"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BF582-9B25-4797-8162-4AEE8F37A6D4}"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C4513993-106B-49E4-80E0-D29BC04CDACA}">
      <dgm:prSet phldrT="[Text]"/>
      <dgm:spPr/>
      <dgm:t>
        <a:bodyPr/>
        <a:lstStyle/>
        <a:p>
          <a:r>
            <a:rPr lang="en-US" dirty="0"/>
            <a:t>Satisfaction</a:t>
          </a:r>
        </a:p>
      </dgm:t>
    </dgm:pt>
    <dgm:pt modelId="{E3FCDE49-BA2A-470F-987A-1D686EB2CFF0}" type="parTrans" cxnId="{105E803A-EFB8-4713-98D1-25D3A2F58141}">
      <dgm:prSet/>
      <dgm:spPr/>
      <dgm:t>
        <a:bodyPr/>
        <a:lstStyle/>
        <a:p>
          <a:endParaRPr lang="en-US"/>
        </a:p>
      </dgm:t>
    </dgm:pt>
    <dgm:pt modelId="{FBF30F4C-59EC-4C72-9ACB-6F06AF271603}" type="sibTrans" cxnId="{105E803A-EFB8-4713-98D1-25D3A2F58141}">
      <dgm:prSet/>
      <dgm:spPr/>
      <dgm:t>
        <a:bodyPr/>
        <a:lstStyle/>
        <a:p>
          <a:endParaRPr lang="en-US" dirty="0"/>
        </a:p>
      </dgm:t>
    </dgm:pt>
    <dgm:pt modelId="{73245585-D416-48AE-8CE2-912CDC942CA2}">
      <dgm:prSet phldrT="[Text]"/>
      <dgm:spPr/>
      <dgm:t>
        <a:bodyPr/>
        <a:lstStyle/>
        <a:p>
          <a:r>
            <a:rPr lang="en-US" dirty="0"/>
            <a:t>Importance</a:t>
          </a:r>
        </a:p>
      </dgm:t>
    </dgm:pt>
    <dgm:pt modelId="{797DCCEA-93FD-4F21-BA8D-825B1F6D4F56}" type="parTrans" cxnId="{FAF962AB-170E-4E54-916A-F99EE60CC531}">
      <dgm:prSet/>
      <dgm:spPr/>
      <dgm:t>
        <a:bodyPr/>
        <a:lstStyle/>
        <a:p>
          <a:endParaRPr lang="en-US"/>
        </a:p>
      </dgm:t>
    </dgm:pt>
    <dgm:pt modelId="{6033636C-259C-4523-B48B-414A806C9DAF}" type="sibTrans" cxnId="{FAF962AB-170E-4E54-916A-F99EE60CC531}">
      <dgm:prSet/>
      <dgm:spPr/>
      <dgm:t>
        <a:bodyPr/>
        <a:lstStyle/>
        <a:p>
          <a:endParaRPr lang="en-US"/>
        </a:p>
      </dgm:t>
    </dgm:pt>
    <dgm:pt modelId="{76A3D03F-B111-433D-983B-D354ED24E50C}">
      <dgm:prSet phldrT="[Text]"/>
      <dgm:spPr/>
      <dgm:t>
        <a:bodyPr/>
        <a:lstStyle/>
        <a:p>
          <a:r>
            <a:rPr lang="en-US" dirty="0"/>
            <a:t>Gap</a:t>
          </a:r>
        </a:p>
      </dgm:t>
    </dgm:pt>
    <dgm:pt modelId="{43BA4C4D-9E16-4161-AECD-AE82F6B90F5A}" type="parTrans" cxnId="{B42B465D-18BC-418A-852B-55C21F950832}">
      <dgm:prSet/>
      <dgm:spPr/>
      <dgm:t>
        <a:bodyPr/>
        <a:lstStyle/>
        <a:p>
          <a:endParaRPr lang="en-US"/>
        </a:p>
      </dgm:t>
    </dgm:pt>
    <dgm:pt modelId="{9C51BB43-8B97-4A3F-BAE1-BF48469C8EBD}" type="sibTrans" cxnId="{B42B465D-18BC-418A-852B-55C21F950832}">
      <dgm:prSet/>
      <dgm:spPr/>
      <dgm:t>
        <a:bodyPr/>
        <a:lstStyle/>
        <a:p>
          <a:endParaRPr lang="en-US"/>
        </a:p>
      </dgm:t>
    </dgm:pt>
    <dgm:pt modelId="{B6F80CF2-C18A-4D72-9DCE-A497A68E1624}" type="pres">
      <dgm:prSet presAssocID="{A4BBF582-9B25-4797-8162-4AEE8F37A6D4}" presName="Name0" presStyleCnt="0">
        <dgm:presLayoutVars>
          <dgm:dir/>
          <dgm:resizeHandles val="exact"/>
        </dgm:presLayoutVars>
      </dgm:prSet>
      <dgm:spPr/>
    </dgm:pt>
    <dgm:pt modelId="{0D42FF78-A817-4910-8897-DE5CD1921589}" type="pres">
      <dgm:prSet presAssocID="{A4BBF582-9B25-4797-8162-4AEE8F37A6D4}" presName="vNodes" presStyleCnt="0"/>
      <dgm:spPr/>
    </dgm:pt>
    <dgm:pt modelId="{92EA65DB-C538-487E-B7FB-FA9BEB546A04}" type="pres">
      <dgm:prSet presAssocID="{C4513993-106B-49E4-80E0-D29BC04CDACA}" presName="node" presStyleLbl="node1" presStyleIdx="0" presStyleCnt="3" custLinFactX="-14676" custLinFactY="79000" custLinFactNeighborX="-100000" custLinFactNeighborY="100000">
        <dgm:presLayoutVars>
          <dgm:bulletEnabled val="1"/>
        </dgm:presLayoutVars>
      </dgm:prSet>
      <dgm:spPr/>
    </dgm:pt>
    <dgm:pt modelId="{DCD13C05-2F0F-4EC4-A5EE-B93473769E53}" type="pres">
      <dgm:prSet presAssocID="{FBF30F4C-59EC-4C72-9ACB-6F06AF271603}" presName="spacerT" presStyleCnt="0"/>
      <dgm:spPr/>
    </dgm:pt>
    <dgm:pt modelId="{9F5815E8-292D-4F01-8BEB-F9A19D44F7A3}" type="pres">
      <dgm:prSet presAssocID="{FBF30F4C-59EC-4C72-9ACB-6F06AF271603}" presName="sibTrans" presStyleLbl="sibTrans2D1" presStyleIdx="0" presStyleCnt="2" custLinFactNeighborX="-42525" custLinFactNeighborY="-27230"/>
      <dgm:spPr>
        <a:prstGeom prst="mathMinus">
          <a:avLst/>
        </a:prstGeom>
      </dgm:spPr>
    </dgm:pt>
    <dgm:pt modelId="{75E58B05-5186-4F1F-83D6-81AB303AFBD8}" type="pres">
      <dgm:prSet presAssocID="{FBF30F4C-59EC-4C72-9ACB-6F06AF271603}" presName="spacerB" presStyleCnt="0"/>
      <dgm:spPr/>
    </dgm:pt>
    <dgm:pt modelId="{2A66952B-317A-4D32-8AC7-87932DFF5343}" type="pres">
      <dgm:prSet presAssocID="{73245585-D416-48AE-8CE2-912CDC942CA2}" presName="node" presStyleLbl="node1" presStyleIdx="1" presStyleCnt="3" custLinFactY="-81211" custLinFactNeighborX="62221" custLinFactNeighborY="-100000">
        <dgm:presLayoutVars>
          <dgm:bulletEnabled val="1"/>
        </dgm:presLayoutVars>
      </dgm:prSet>
      <dgm:spPr/>
    </dgm:pt>
    <dgm:pt modelId="{1075653C-E54A-4371-B463-F66789A0C53F}" type="pres">
      <dgm:prSet presAssocID="{A4BBF582-9B25-4797-8162-4AEE8F37A6D4}" presName="sibTransLast" presStyleLbl="sibTrans2D1" presStyleIdx="1" presStyleCnt="2" custAng="11895" custScaleX="94566" custScaleY="146616" custLinFactNeighborX="-5384" custLinFactNeighborY="-1305"/>
      <dgm:spPr>
        <a:prstGeom prst="mathEqual">
          <a:avLst/>
        </a:prstGeom>
      </dgm:spPr>
    </dgm:pt>
    <dgm:pt modelId="{580D34D3-638D-4B32-AEEE-D5A8E82F2028}" type="pres">
      <dgm:prSet presAssocID="{A4BBF582-9B25-4797-8162-4AEE8F37A6D4}" presName="connectorText" presStyleLbl="sibTrans2D1" presStyleIdx="1" presStyleCnt="2"/>
      <dgm:spPr/>
    </dgm:pt>
    <dgm:pt modelId="{F978DBCF-87F7-4B5A-BED2-E29D12D76DCF}" type="pres">
      <dgm:prSet presAssocID="{A4BBF582-9B25-4797-8162-4AEE8F37A6D4}" presName="lastNode" presStyleLbl="node1" presStyleIdx="2" presStyleCnt="3" custLinFactX="11200" custLinFactNeighborX="100000" custLinFactNeighborY="-1106">
        <dgm:presLayoutVars>
          <dgm:bulletEnabled val="1"/>
        </dgm:presLayoutVars>
      </dgm:prSet>
      <dgm:spPr/>
    </dgm:pt>
  </dgm:ptLst>
  <dgm:cxnLst>
    <dgm:cxn modelId="{3ABEB614-7990-460D-BF96-4981F9E2B8FF}" type="presOf" srcId="{76A3D03F-B111-433D-983B-D354ED24E50C}" destId="{F978DBCF-87F7-4B5A-BED2-E29D12D76DCF}" srcOrd="0" destOrd="0" presId="urn:microsoft.com/office/officeart/2005/8/layout/equation2"/>
    <dgm:cxn modelId="{B899EB36-E434-4077-82E9-CA110E017408}" type="presOf" srcId="{C4513993-106B-49E4-80E0-D29BC04CDACA}" destId="{92EA65DB-C538-487E-B7FB-FA9BEB546A04}" srcOrd="0" destOrd="0" presId="urn:microsoft.com/office/officeart/2005/8/layout/equation2"/>
    <dgm:cxn modelId="{105E803A-EFB8-4713-98D1-25D3A2F58141}" srcId="{A4BBF582-9B25-4797-8162-4AEE8F37A6D4}" destId="{C4513993-106B-49E4-80E0-D29BC04CDACA}" srcOrd="0" destOrd="0" parTransId="{E3FCDE49-BA2A-470F-987A-1D686EB2CFF0}" sibTransId="{FBF30F4C-59EC-4C72-9ACB-6F06AF271603}"/>
    <dgm:cxn modelId="{84C6A65C-20FE-4956-AAB0-2EDB620C0296}" type="presOf" srcId="{6033636C-259C-4523-B48B-414A806C9DAF}" destId="{580D34D3-638D-4B32-AEEE-D5A8E82F2028}" srcOrd="1" destOrd="0" presId="urn:microsoft.com/office/officeart/2005/8/layout/equation2"/>
    <dgm:cxn modelId="{B42B465D-18BC-418A-852B-55C21F950832}" srcId="{A4BBF582-9B25-4797-8162-4AEE8F37A6D4}" destId="{76A3D03F-B111-433D-983B-D354ED24E50C}" srcOrd="2" destOrd="0" parTransId="{43BA4C4D-9E16-4161-AECD-AE82F6B90F5A}" sibTransId="{9C51BB43-8B97-4A3F-BAE1-BF48469C8EBD}"/>
    <dgm:cxn modelId="{DE590D45-626A-4B10-8767-F01185978D9B}" type="presOf" srcId="{A4BBF582-9B25-4797-8162-4AEE8F37A6D4}" destId="{B6F80CF2-C18A-4D72-9DCE-A497A68E1624}" srcOrd="0" destOrd="0" presId="urn:microsoft.com/office/officeart/2005/8/layout/equation2"/>
    <dgm:cxn modelId="{25506F53-BF09-4727-9301-26C5B10EC0B4}" type="presOf" srcId="{FBF30F4C-59EC-4C72-9ACB-6F06AF271603}" destId="{9F5815E8-292D-4F01-8BEB-F9A19D44F7A3}" srcOrd="0" destOrd="0" presId="urn:microsoft.com/office/officeart/2005/8/layout/equation2"/>
    <dgm:cxn modelId="{FAF962AB-170E-4E54-916A-F99EE60CC531}" srcId="{A4BBF582-9B25-4797-8162-4AEE8F37A6D4}" destId="{73245585-D416-48AE-8CE2-912CDC942CA2}" srcOrd="1" destOrd="0" parTransId="{797DCCEA-93FD-4F21-BA8D-825B1F6D4F56}" sibTransId="{6033636C-259C-4523-B48B-414A806C9DAF}"/>
    <dgm:cxn modelId="{A3A2B9C5-3479-4F30-8A55-0646F4D6E620}" type="presOf" srcId="{6033636C-259C-4523-B48B-414A806C9DAF}" destId="{1075653C-E54A-4371-B463-F66789A0C53F}" srcOrd="0" destOrd="0" presId="urn:microsoft.com/office/officeart/2005/8/layout/equation2"/>
    <dgm:cxn modelId="{3641DCCA-AE40-4E3F-91E0-0B66001935CF}" type="presOf" srcId="{73245585-D416-48AE-8CE2-912CDC942CA2}" destId="{2A66952B-317A-4D32-8AC7-87932DFF5343}" srcOrd="0" destOrd="0" presId="urn:microsoft.com/office/officeart/2005/8/layout/equation2"/>
    <dgm:cxn modelId="{5F3CA7FE-FC1A-451B-99AD-CAB4B6A434F3}" type="presParOf" srcId="{B6F80CF2-C18A-4D72-9DCE-A497A68E1624}" destId="{0D42FF78-A817-4910-8897-DE5CD1921589}" srcOrd="0" destOrd="0" presId="urn:microsoft.com/office/officeart/2005/8/layout/equation2"/>
    <dgm:cxn modelId="{5A3DC13F-CF1B-4369-9245-2C5B580C6033}" type="presParOf" srcId="{0D42FF78-A817-4910-8897-DE5CD1921589}" destId="{92EA65DB-C538-487E-B7FB-FA9BEB546A04}" srcOrd="0" destOrd="0" presId="urn:microsoft.com/office/officeart/2005/8/layout/equation2"/>
    <dgm:cxn modelId="{C4E20BF8-1926-4789-ACC5-0C0A09350536}" type="presParOf" srcId="{0D42FF78-A817-4910-8897-DE5CD1921589}" destId="{DCD13C05-2F0F-4EC4-A5EE-B93473769E53}" srcOrd="1" destOrd="0" presId="urn:microsoft.com/office/officeart/2005/8/layout/equation2"/>
    <dgm:cxn modelId="{2E4843EC-8A92-4907-A6BD-244AF87D6144}" type="presParOf" srcId="{0D42FF78-A817-4910-8897-DE5CD1921589}" destId="{9F5815E8-292D-4F01-8BEB-F9A19D44F7A3}" srcOrd="2" destOrd="0" presId="urn:microsoft.com/office/officeart/2005/8/layout/equation2"/>
    <dgm:cxn modelId="{C27841A8-807C-41DD-ACF1-AE559D439C13}" type="presParOf" srcId="{0D42FF78-A817-4910-8897-DE5CD1921589}" destId="{75E58B05-5186-4F1F-83D6-81AB303AFBD8}" srcOrd="3" destOrd="0" presId="urn:microsoft.com/office/officeart/2005/8/layout/equation2"/>
    <dgm:cxn modelId="{209738FD-0D54-4D20-A2AA-6F40CEF075D2}" type="presParOf" srcId="{0D42FF78-A817-4910-8897-DE5CD1921589}" destId="{2A66952B-317A-4D32-8AC7-87932DFF5343}" srcOrd="4" destOrd="0" presId="urn:microsoft.com/office/officeart/2005/8/layout/equation2"/>
    <dgm:cxn modelId="{B53A82A0-0A2B-48F8-B1C0-B7C8605F72F8}" type="presParOf" srcId="{B6F80CF2-C18A-4D72-9DCE-A497A68E1624}" destId="{1075653C-E54A-4371-B463-F66789A0C53F}" srcOrd="1" destOrd="0" presId="urn:microsoft.com/office/officeart/2005/8/layout/equation2"/>
    <dgm:cxn modelId="{12D2C48F-1BF1-4D01-8BD3-C233891088DF}" type="presParOf" srcId="{1075653C-E54A-4371-B463-F66789A0C53F}" destId="{580D34D3-638D-4B32-AEEE-D5A8E82F2028}" srcOrd="0" destOrd="0" presId="urn:microsoft.com/office/officeart/2005/8/layout/equation2"/>
    <dgm:cxn modelId="{555C998E-BD11-48A2-9D17-F75DE9A5985D}" type="presParOf" srcId="{B6F80CF2-C18A-4D72-9DCE-A497A68E1624}" destId="{F978DBCF-87F7-4B5A-BED2-E29D12D76DCF}" srcOrd="2" destOrd="0" presId="urn:microsoft.com/office/officeart/2005/8/layout/equati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67157A-4755-4859-BE1E-8AB252667E7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D86EF8-10B8-4923-86E2-0C7E4AA6A5D9}">
      <dgm:prSet/>
      <dgm:spPr/>
      <dgm:t>
        <a:bodyPr/>
        <a:lstStyle/>
        <a:p>
          <a:r>
            <a:rPr lang="en-US" dirty="0"/>
            <a:t>What will we do with the results?</a:t>
          </a:r>
        </a:p>
      </dgm:t>
    </dgm:pt>
    <dgm:pt modelId="{AB79B106-C65F-421D-9916-2296B19D3686}" type="parTrans" cxnId="{0B51B1A0-B7DD-438C-A368-C9CFF7B9A219}">
      <dgm:prSet/>
      <dgm:spPr/>
      <dgm:t>
        <a:bodyPr/>
        <a:lstStyle/>
        <a:p>
          <a:endParaRPr lang="en-US"/>
        </a:p>
      </dgm:t>
    </dgm:pt>
    <dgm:pt modelId="{1A785BDF-2AB2-4A28-8A3C-F2FE315A6DD9}" type="sibTrans" cxnId="{0B51B1A0-B7DD-438C-A368-C9CFF7B9A219}">
      <dgm:prSet/>
      <dgm:spPr/>
      <dgm:t>
        <a:bodyPr/>
        <a:lstStyle/>
        <a:p>
          <a:endParaRPr lang="en-US"/>
        </a:p>
      </dgm:t>
    </dgm:pt>
    <dgm:pt modelId="{5184AA9F-9943-4BD7-9955-7116C4CB6B76}" type="pres">
      <dgm:prSet presAssocID="{7867157A-4755-4859-BE1E-8AB252667E7B}" presName="linear" presStyleCnt="0">
        <dgm:presLayoutVars>
          <dgm:animLvl val="lvl"/>
          <dgm:resizeHandles val="exact"/>
        </dgm:presLayoutVars>
      </dgm:prSet>
      <dgm:spPr/>
    </dgm:pt>
    <dgm:pt modelId="{751706E4-E60E-4E0B-84AC-82774ECEB688}" type="pres">
      <dgm:prSet presAssocID="{89D86EF8-10B8-4923-86E2-0C7E4AA6A5D9}" presName="parentText" presStyleLbl="node1" presStyleIdx="0" presStyleCnt="1">
        <dgm:presLayoutVars>
          <dgm:chMax val="0"/>
          <dgm:bulletEnabled val="1"/>
        </dgm:presLayoutVars>
      </dgm:prSet>
      <dgm:spPr/>
    </dgm:pt>
  </dgm:ptLst>
  <dgm:cxnLst>
    <dgm:cxn modelId="{C5F0FB66-816F-4D70-AF0F-9B193258D7BA}" type="presOf" srcId="{89D86EF8-10B8-4923-86E2-0C7E4AA6A5D9}" destId="{751706E4-E60E-4E0B-84AC-82774ECEB688}" srcOrd="0" destOrd="0" presId="urn:microsoft.com/office/officeart/2005/8/layout/vList2"/>
    <dgm:cxn modelId="{0B51B1A0-B7DD-438C-A368-C9CFF7B9A219}" srcId="{7867157A-4755-4859-BE1E-8AB252667E7B}" destId="{89D86EF8-10B8-4923-86E2-0C7E4AA6A5D9}" srcOrd="0" destOrd="0" parTransId="{AB79B106-C65F-421D-9916-2296B19D3686}" sibTransId="{1A785BDF-2AB2-4A28-8A3C-F2FE315A6DD9}"/>
    <dgm:cxn modelId="{2830D1FA-2A96-4C46-9385-52FC0FBBA2C2}" type="presOf" srcId="{7867157A-4755-4859-BE1E-8AB252667E7B}" destId="{5184AA9F-9943-4BD7-9955-7116C4CB6B76}" srcOrd="0" destOrd="0" presId="urn:microsoft.com/office/officeart/2005/8/layout/vList2"/>
    <dgm:cxn modelId="{F735CBF8-5386-478C-B681-74AFD89AE2F0}" type="presParOf" srcId="{5184AA9F-9943-4BD7-9955-7116C4CB6B76}" destId="{751706E4-E60E-4E0B-84AC-82774ECEB688}"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2C906-E7E2-4E59-9B1E-425AB69D7930}">
      <dsp:nvSpPr>
        <dsp:cNvPr id="0" name=""/>
        <dsp:cNvSpPr/>
      </dsp:nvSpPr>
      <dsp:spPr>
        <a:xfrm>
          <a:off x="0" y="51068"/>
          <a:ext cx="10388601"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Report due approx. February 20, 2025</a:t>
          </a:r>
        </a:p>
      </dsp:txBody>
      <dsp:txXfrm>
        <a:off x="19904" y="70972"/>
        <a:ext cx="10348793" cy="367937"/>
      </dsp:txXfrm>
    </dsp:sp>
    <dsp:sp modelId="{38F7A906-2FFC-47B6-86AA-DD8420A19A80}">
      <dsp:nvSpPr>
        <dsp:cNvPr id="0" name=""/>
        <dsp:cNvSpPr/>
      </dsp:nvSpPr>
      <dsp:spPr>
        <a:xfrm>
          <a:off x="0" y="507773"/>
          <a:ext cx="10388601"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Visit will be April 3-4, 2025 (Thursday and Friday)</a:t>
          </a:r>
        </a:p>
      </dsp:txBody>
      <dsp:txXfrm>
        <a:off x="19904" y="527677"/>
        <a:ext cx="10348793" cy="367937"/>
      </dsp:txXfrm>
    </dsp:sp>
    <dsp:sp modelId="{14EAFCC9-B8C4-48E5-8AE9-AEAA6916287A}">
      <dsp:nvSpPr>
        <dsp:cNvPr id="0" name=""/>
        <dsp:cNvSpPr/>
      </dsp:nvSpPr>
      <dsp:spPr>
        <a:xfrm>
          <a:off x="0" y="964478"/>
          <a:ext cx="10388601"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During the visit, the following areas will/may be involved:</a:t>
          </a:r>
        </a:p>
      </dsp:txBody>
      <dsp:txXfrm>
        <a:off x="19904" y="984382"/>
        <a:ext cx="10348793" cy="367937"/>
      </dsp:txXfrm>
    </dsp:sp>
    <dsp:sp modelId="{B188A802-EE9B-4607-901C-64267C39081D}">
      <dsp:nvSpPr>
        <dsp:cNvPr id="0" name=""/>
        <dsp:cNvSpPr/>
      </dsp:nvSpPr>
      <dsp:spPr>
        <a:xfrm>
          <a:off x="0" y="1372223"/>
          <a:ext cx="10388601" cy="2885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83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Academic Advisors</a:t>
          </a:r>
        </a:p>
        <a:p>
          <a:pPr marL="114300" lvl="1" indent="-114300" algn="l" defTabSz="577850">
            <a:lnSpc>
              <a:spcPct val="90000"/>
            </a:lnSpc>
            <a:spcBef>
              <a:spcPct val="0"/>
            </a:spcBef>
            <a:spcAft>
              <a:spcPct val="20000"/>
            </a:spcAft>
            <a:buChar char="•"/>
          </a:pPr>
          <a:r>
            <a:rPr lang="en-US" sz="1300" kern="1200"/>
            <a:t>Administrative Unit Review committee</a:t>
          </a:r>
        </a:p>
        <a:p>
          <a:pPr marL="114300" lvl="1" indent="-114300" algn="l" defTabSz="577850">
            <a:lnSpc>
              <a:spcPct val="90000"/>
            </a:lnSpc>
            <a:spcBef>
              <a:spcPct val="0"/>
            </a:spcBef>
            <a:spcAft>
              <a:spcPct val="20000"/>
            </a:spcAft>
            <a:buChar char="•"/>
          </a:pPr>
          <a:r>
            <a:rPr lang="en-US" sz="1300" kern="1200"/>
            <a:t>Division Directors</a:t>
          </a:r>
        </a:p>
        <a:p>
          <a:pPr marL="114300" lvl="1" indent="-114300" algn="l" defTabSz="577850">
            <a:lnSpc>
              <a:spcPct val="90000"/>
            </a:lnSpc>
            <a:spcBef>
              <a:spcPct val="0"/>
            </a:spcBef>
            <a:spcAft>
              <a:spcPct val="20000"/>
            </a:spcAft>
            <a:buChar char="•"/>
          </a:pPr>
          <a:r>
            <a:rPr lang="en-US" sz="1300" kern="1200"/>
            <a:t>Executive Council</a:t>
          </a:r>
        </a:p>
        <a:p>
          <a:pPr marL="114300" lvl="1" indent="-114300" algn="l" defTabSz="577850">
            <a:lnSpc>
              <a:spcPct val="90000"/>
            </a:lnSpc>
            <a:spcBef>
              <a:spcPct val="0"/>
            </a:spcBef>
            <a:spcAft>
              <a:spcPct val="20000"/>
            </a:spcAft>
            <a:buChar char="•"/>
          </a:pPr>
          <a:r>
            <a:rPr lang="en-US" sz="1300" kern="1200"/>
            <a:t>Facilities</a:t>
          </a:r>
        </a:p>
        <a:p>
          <a:pPr marL="114300" lvl="1" indent="-114300" algn="l" defTabSz="577850">
            <a:lnSpc>
              <a:spcPct val="90000"/>
            </a:lnSpc>
            <a:spcBef>
              <a:spcPct val="0"/>
            </a:spcBef>
            <a:spcAft>
              <a:spcPct val="20000"/>
            </a:spcAft>
            <a:buChar char="•"/>
          </a:pPr>
          <a:r>
            <a:rPr lang="en-US" sz="1300" kern="1200"/>
            <a:t>Human Resources</a:t>
          </a:r>
        </a:p>
        <a:p>
          <a:pPr marL="114300" lvl="1" indent="-114300" algn="l" defTabSz="577850">
            <a:lnSpc>
              <a:spcPct val="90000"/>
            </a:lnSpc>
            <a:spcBef>
              <a:spcPct val="0"/>
            </a:spcBef>
            <a:spcAft>
              <a:spcPct val="20000"/>
            </a:spcAft>
            <a:buChar char="•"/>
          </a:pPr>
          <a:r>
            <a:rPr lang="en-US" sz="1300" kern="1200"/>
            <a:t>Internal Academic Program Review committee</a:t>
          </a:r>
        </a:p>
        <a:p>
          <a:pPr marL="114300" lvl="1" indent="-114300" algn="l" defTabSz="577850">
            <a:lnSpc>
              <a:spcPct val="90000"/>
            </a:lnSpc>
            <a:spcBef>
              <a:spcPct val="0"/>
            </a:spcBef>
            <a:spcAft>
              <a:spcPct val="20000"/>
            </a:spcAft>
            <a:buChar char="•"/>
          </a:pPr>
          <a:r>
            <a:rPr lang="en-US" sz="1300" kern="1200"/>
            <a:t>Library</a:t>
          </a:r>
        </a:p>
        <a:p>
          <a:pPr marL="114300" lvl="1" indent="-114300" algn="l" defTabSz="577850">
            <a:lnSpc>
              <a:spcPct val="90000"/>
            </a:lnSpc>
            <a:spcBef>
              <a:spcPct val="0"/>
            </a:spcBef>
            <a:spcAft>
              <a:spcPct val="20000"/>
            </a:spcAft>
            <a:buChar char="•"/>
          </a:pPr>
          <a:r>
            <a:rPr lang="en-US" sz="1300" kern="1200"/>
            <a:t>Office of Institutional Effectiveness</a:t>
          </a:r>
        </a:p>
        <a:p>
          <a:pPr marL="114300" lvl="1" indent="-114300" algn="l" defTabSz="577850">
            <a:lnSpc>
              <a:spcPct val="90000"/>
            </a:lnSpc>
            <a:spcBef>
              <a:spcPct val="0"/>
            </a:spcBef>
            <a:spcAft>
              <a:spcPct val="20000"/>
            </a:spcAft>
            <a:buChar char="•"/>
          </a:pPr>
          <a:r>
            <a:rPr lang="en-US" sz="1300" kern="1200"/>
            <a:t>Strategic Analysis and Reporting committee</a:t>
          </a:r>
        </a:p>
        <a:p>
          <a:pPr marL="114300" lvl="1" indent="-114300" algn="l" defTabSz="577850">
            <a:lnSpc>
              <a:spcPct val="90000"/>
            </a:lnSpc>
            <a:spcBef>
              <a:spcPct val="0"/>
            </a:spcBef>
            <a:spcAft>
              <a:spcPct val="20000"/>
            </a:spcAft>
            <a:buChar char="•"/>
          </a:pPr>
          <a:r>
            <a:rPr lang="en-US" sz="1300" kern="1200"/>
            <a:t>Student Learning Assessment committee</a:t>
          </a:r>
        </a:p>
        <a:p>
          <a:pPr marL="114300" lvl="1" indent="-114300" algn="l" defTabSz="577850">
            <a:lnSpc>
              <a:spcPct val="90000"/>
            </a:lnSpc>
            <a:spcBef>
              <a:spcPct val="0"/>
            </a:spcBef>
            <a:spcAft>
              <a:spcPct val="20000"/>
            </a:spcAft>
            <a:buChar char="•"/>
          </a:pPr>
          <a:r>
            <a:rPr lang="en-US" sz="1300" kern="1200"/>
            <a:t>Student Services Directors</a:t>
          </a:r>
        </a:p>
        <a:p>
          <a:pPr marL="114300" lvl="1" indent="-114300" algn="l" defTabSz="577850">
            <a:lnSpc>
              <a:spcPct val="90000"/>
            </a:lnSpc>
            <a:spcBef>
              <a:spcPct val="0"/>
            </a:spcBef>
            <a:spcAft>
              <a:spcPct val="20000"/>
            </a:spcAft>
            <a:buChar char="•"/>
          </a:pPr>
          <a:r>
            <a:rPr lang="en-US" sz="1300" kern="1200"/>
            <a:t>Teaching and Learning Center</a:t>
          </a:r>
        </a:p>
      </dsp:txBody>
      <dsp:txXfrm>
        <a:off x="0" y="1372223"/>
        <a:ext cx="10388601" cy="2885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A65DB-C538-487E-B7FB-FA9BEB546A04}">
      <dsp:nvSpPr>
        <dsp:cNvPr id="0" name=""/>
        <dsp:cNvSpPr/>
      </dsp:nvSpPr>
      <dsp:spPr>
        <a:xfrm>
          <a:off x="0" y="1695411"/>
          <a:ext cx="1941967" cy="1941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Satisfaction</a:t>
          </a:r>
        </a:p>
      </dsp:txBody>
      <dsp:txXfrm>
        <a:off x="284394" y="1979805"/>
        <a:ext cx="1373179" cy="1373179"/>
      </dsp:txXfrm>
    </dsp:sp>
    <dsp:sp modelId="{9F5815E8-292D-4F01-8BEB-F9A19D44F7A3}">
      <dsp:nvSpPr>
        <dsp:cNvPr id="0" name=""/>
        <dsp:cNvSpPr/>
      </dsp:nvSpPr>
      <dsp:spPr>
        <a:xfrm>
          <a:off x="2066651" y="2060286"/>
          <a:ext cx="1126341" cy="1126341"/>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215947" y="2490999"/>
        <a:ext cx="827749" cy="264915"/>
      </dsp:txXfrm>
    </dsp:sp>
    <dsp:sp modelId="{2A66952B-317A-4D32-8AC7-87932DFF5343}">
      <dsp:nvSpPr>
        <dsp:cNvPr id="0" name=""/>
        <dsp:cNvSpPr/>
      </dsp:nvSpPr>
      <dsp:spPr>
        <a:xfrm>
          <a:off x="3346126" y="1652474"/>
          <a:ext cx="1941967" cy="1941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Importance</a:t>
          </a:r>
        </a:p>
      </dsp:txBody>
      <dsp:txXfrm>
        <a:off x="3630520" y="1936868"/>
        <a:ext cx="1373179" cy="1373179"/>
      </dsp:txXfrm>
    </dsp:sp>
    <dsp:sp modelId="{1075653C-E54A-4371-B463-F66789A0C53F}">
      <dsp:nvSpPr>
        <dsp:cNvPr id="0" name=""/>
        <dsp:cNvSpPr/>
      </dsp:nvSpPr>
      <dsp:spPr>
        <a:xfrm rot="21600000">
          <a:off x="5671139" y="2093870"/>
          <a:ext cx="813961" cy="105917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21600000">
        <a:off x="5671139" y="2305704"/>
        <a:ext cx="569773" cy="635503"/>
      </dsp:txXfrm>
    </dsp:sp>
    <dsp:sp modelId="{F978DBCF-87F7-4B5A-BED2-E29D12D76DCF}">
      <dsp:nvSpPr>
        <dsp:cNvPr id="0" name=""/>
        <dsp:cNvSpPr/>
      </dsp:nvSpPr>
      <dsp:spPr>
        <a:xfrm>
          <a:off x="6912098" y="681471"/>
          <a:ext cx="3883935" cy="38839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Gap</a:t>
          </a:r>
        </a:p>
      </dsp:txBody>
      <dsp:txXfrm>
        <a:off x="7480887" y="1250260"/>
        <a:ext cx="2746357" cy="2746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706E4-E60E-4E0B-84AC-82774ECEB688}">
      <dsp:nvSpPr>
        <dsp:cNvPr id="0" name=""/>
        <dsp:cNvSpPr/>
      </dsp:nvSpPr>
      <dsp:spPr>
        <a:xfrm>
          <a:off x="0" y="24524"/>
          <a:ext cx="8987778" cy="11512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What will we do with the results?</a:t>
          </a:r>
        </a:p>
      </dsp:txBody>
      <dsp:txXfrm>
        <a:off x="56201" y="80725"/>
        <a:ext cx="8875376" cy="10388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48BED6-5B51-4A01-A6B2-1A83266CEE4B}" type="datetimeFigureOut">
              <a:rPr lang="en-US" smtClean="0"/>
              <a:t>1/7/2025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1131C3C-65E1-45F9-9C26-918C06325088}" type="slidenum">
              <a:rPr lang="en-US" smtClean="0"/>
              <a:t>‹#›</a:t>
            </a:fld>
            <a:endParaRPr lang="en-US"/>
          </a:p>
        </p:txBody>
      </p:sp>
    </p:spTree>
    <p:extLst>
      <p:ext uri="{BB962C8B-B14F-4D97-AF65-F5344CB8AC3E}">
        <p14:creationId xmlns:p14="http://schemas.microsoft.com/office/powerpoint/2010/main" val="395256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9E11-F2F7-D89B-0BE5-A65D97AF3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C8AD7-9974-FB35-6FDF-8FA3A07A4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DC127-CA62-71A2-EEBB-855BA9829759}"/>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5" name="Footer Placeholder 4">
            <a:extLst>
              <a:ext uri="{FF2B5EF4-FFF2-40B4-BE49-F238E27FC236}">
                <a16:creationId xmlns:a16="http://schemas.microsoft.com/office/drawing/2014/main" id="{6BF78052-87F6-B7FA-08A7-9C5DA9F60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A45D7-6382-6853-14B2-CC5326387233}"/>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132086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650B-6871-5A15-4A33-D3BBABAA29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8D4A9-AD88-D236-2EE0-D97A8FC097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F77D1-AA4B-4671-725F-49A8127CD489}"/>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5" name="Footer Placeholder 4">
            <a:extLst>
              <a:ext uri="{FF2B5EF4-FFF2-40B4-BE49-F238E27FC236}">
                <a16:creationId xmlns:a16="http://schemas.microsoft.com/office/drawing/2014/main" id="{038F1898-48CB-D3D9-4ECA-F3ED33BAC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FBFB1-658A-0E75-5BB5-F25B187E9577}"/>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199693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ED692-FF0D-C65B-2A4D-64E2E5731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53628E-294F-2B7A-7645-381404AF1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3B6C3-2191-72AE-B300-76982215C5C6}"/>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5" name="Footer Placeholder 4">
            <a:extLst>
              <a:ext uri="{FF2B5EF4-FFF2-40B4-BE49-F238E27FC236}">
                <a16:creationId xmlns:a16="http://schemas.microsoft.com/office/drawing/2014/main" id="{2858D7E9-5EEF-7B3C-CFAA-A5E5E6603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8052C-156F-288B-96E4-AAC3796B9DD7}"/>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390337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5656-9726-2B2C-D4DF-9BC450141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25874-AD7C-0FF0-7A52-8B252368F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0D519-9C6D-817C-5882-7242D47011BF}"/>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5" name="Footer Placeholder 4">
            <a:extLst>
              <a:ext uri="{FF2B5EF4-FFF2-40B4-BE49-F238E27FC236}">
                <a16:creationId xmlns:a16="http://schemas.microsoft.com/office/drawing/2014/main" id="{BF6DC56D-9F3C-3CEB-75CD-5B979133F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5407A-2F19-72A7-73F9-4C11C15288E9}"/>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119412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13-8982-F9A0-BDB1-244AE1327E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A9A91C-C9CB-B04B-6B5A-7B8D5CF12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611F6-E440-EB24-CF94-A553A557F086}"/>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5" name="Footer Placeholder 4">
            <a:extLst>
              <a:ext uri="{FF2B5EF4-FFF2-40B4-BE49-F238E27FC236}">
                <a16:creationId xmlns:a16="http://schemas.microsoft.com/office/drawing/2014/main" id="{7A61FDB8-CD3B-A52B-4431-4C7325491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1BB77-041F-94BB-3790-13A692F2104F}"/>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41913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34D7-523C-D37F-3016-B57A61374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AE4D8-F90C-9DA5-8AA8-D103EDC257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5464D2-61EE-4C40-036C-E88FDA2B95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A9CA4-DF99-D32E-D6C2-B8C1B484825E}"/>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6" name="Footer Placeholder 5">
            <a:extLst>
              <a:ext uri="{FF2B5EF4-FFF2-40B4-BE49-F238E27FC236}">
                <a16:creationId xmlns:a16="http://schemas.microsoft.com/office/drawing/2014/main" id="{19CF6CB5-BBD7-D60A-10A2-F91DC5573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1CCC2-6A8E-049E-D95A-063419847555}"/>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169601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1F0B-F882-A2AF-9E84-AE3D5D04F7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318A9-91A3-E61B-7EB1-8143485844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8283AE-1521-B9DD-4CC0-6FC42EC864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59C074-5CF3-5E25-8C40-B6DEA796E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2CE254-23F6-72B6-93FC-BE25CA448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C6F03-9021-A370-124C-F56673BC262C}"/>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8" name="Footer Placeholder 7">
            <a:extLst>
              <a:ext uri="{FF2B5EF4-FFF2-40B4-BE49-F238E27FC236}">
                <a16:creationId xmlns:a16="http://schemas.microsoft.com/office/drawing/2014/main" id="{04EAF149-6CA2-182A-2898-773A2AB775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CFCA89-FE21-E2DD-1610-AD5F26D20382}"/>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158121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F68C-D215-8888-7355-2BF370CFEA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FE6A0-73E4-F3D5-A80B-3F165EA9CB75}"/>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4" name="Footer Placeholder 3">
            <a:extLst>
              <a:ext uri="{FF2B5EF4-FFF2-40B4-BE49-F238E27FC236}">
                <a16:creationId xmlns:a16="http://schemas.microsoft.com/office/drawing/2014/main" id="{26AFF58B-5FBA-0582-828D-1AD91A5164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B012A0-A52C-00FE-EBFC-9C8632CC3417}"/>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158643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2138-1F52-DA14-649F-18E5137E2545}"/>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3" name="Footer Placeholder 2">
            <a:extLst>
              <a:ext uri="{FF2B5EF4-FFF2-40B4-BE49-F238E27FC236}">
                <a16:creationId xmlns:a16="http://schemas.microsoft.com/office/drawing/2014/main" id="{2EE90EF2-A048-9FB7-6FD4-5043877993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DBF7EC-0824-37C2-D603-0CB3648F146B}"/>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90154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B470-22C0-BCDF-A96E-E9FE7A4B6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51A582-3FFA-2E10-F47F-F1CE3E30D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95D6A5-B103-8591-2E20-77043843C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146A3-AF82-6D9A-CF91-FDE1DF591658}"/>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6" name="Footer Placeholder 5">
            <a:extLst>
              <a:ext uri="{FF2B5EF4-FFF2-40B4-BE49-F238E27FC236}">
                <a16:creationId xmlns:a16="http://schemas.microsoft.com/office/drawing/2014/main" id="{1C3FDE89-C603-05F8-4F4D-51026973F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8FDC5-CDFB-40CE-61BA-76B91AC2EC59}"/>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92572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BA8D-BDE6-68E9-9CC2-DB3AE6BAC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E426B-3CF8-200B-3CBF-8ECD3FDAB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A2098-4276-C3D0-4D2A-A2F345F10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8973B-10BF-B15D-879D-B2CC765C6EF7}"/>
              </a:ext>
            </a:extLst>
          </p:cNvPr>
          <p:cNvSpPr>
            <a:spLocks noGrp="1"/>
          </p:cNvSpPr>
          <p:nvPr>
            <p:ph type="dt" sz="half" idx="10"/>
          </p:nvPr>
        </p:nvSpPr>
        <p:spPr/>
        <p:txBody>
          <a:bodyPr/>
          <a:lstStyle/>
          <a:p>
            <a:fld id="{987F892F-B5E1-4B99-A9C1-941B722E37D7}" type="datetimeFigureOut">
              <a:rPr lang="en-US" smtClean="0"/>
              <a:t>1/7/2025</a:t>
            </a:fld>
            <a:endParaRPr lang="en-US"/>
          </a:p>
        </p:txBody>
      </p:sp>
      <p:sp>
        <p:nvSpPr>
          <p:cNvPr id="6" name="Footer Placeholder 5">
            <a:extLst>
              <a:ext uri="{FF2B5EF4-FFF2-40B4-BE49-F238E27FC236}">
                <a16:creationId xmlns:a16="http://schemas.microsoft.com/office/drawing/2014/main" id="{E3DC89CC-18E9-8B5A-303C-92E04F74F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22DBB-EE82-A36E-D99C-F6DC44CC44B2}"/>
              </a:ext>
            </a:extLst>
          </p:cNvPr>
          <p:cNvSpPr>
            <a:spLocks noGrp="1"/>
          </p:cNvSpPr>
          <p:nvPr>
            <p:ph type="sldNum" sz="quarter" idx="12"/>
          </p:nvPr>
        </p:nvSpPr>
        <p:spPr/>
        <p:txBody>
          <a:bodyPr/>
          <a:lstStyle/>
          <a:p>
            <a:fld id="{291F60B8-E5BC-4325-ADFC-E136B6636F5D}" type="slidenum">
              <a:rPr lang="en-US" smtClean="0"/>
              <a:t>‹#›</a:t>
            </a:fld>
            <a:endParaRPr lang="en-US"/>
          </a:p>
        </p:txBody>
      </p:sp>
    </p:spTree>
    <p:extLst>
      <p:ext uri="{BB962C8B-B14F-4D97-AF65-F5344CB8AC3E}">
        <p14:creationId xmlns:p14="http://schemas.microsoft.com/office/powerpoint/2010/main" val="97878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46CBF-0BBF-E9A5-A2ED-335DAF9343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65B63-E478-F449-2A18-15F1181AE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A79E0-C195-3C25-59FF-6F8DDC1F2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F892F-B5E1-4B99-A9C1-941B722E37D7}" type="datetimeFigureOut">
              <a:rPr lang="en-US" smtClean="0"/>
              <a:t>1/7/2025</a:t>
            </a:fld>
            <a:endParaRPr lang="en-US"/>
          </a:p>
        </p:txBody>
      </p:sp>
      <p:sp>
        <p:nvSpPr>
          <p:cNvPr id="5" name="Footer Placeholder 4">
            <a:extLst>
              <a:ext uri="{FF2B5EF4-FFF2-40B4-BE49-F238E27FC236}">
                <a16:creationId xmlns:a16="http://schemas.microsoft.com/office/drawing/2014/main" id="{FB828447-62D8-1A3B-7D0E-288782096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8FF805-DC65-6CE0-2973-A76D5F0B2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F60B8-E5BC-4325-ADFC-E136B6636F5D}" type="slidenum">
              <a:rPr lang="en-US" smtClean="0"/>
              <a:t>‹#›</a:t>
            </a:fld>
            <a:endParaRPr lang="en-US"/>
          </a:p>
        </p:txBody>
      </p:sp>
    </p:spTree>
    <p:extLst>
      <p:ext uri="{BB962C8B-B14F-4D97-AF65-F5344CB8AC3E}">
        <p14:creationId xmlns:p14="http://schemas.microsoft.com/office/powerpoint/2010/main" val="247677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sv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sv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svg"/><Relationship Id="rId7" Type="http://schemas.openxmlformats.org/officeDocument/2006/relationships/diagramLayout" Target="../diagrams/layou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5.sv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svg"/><Relationship Id="rId7"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0.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9.png"/><Relationship Id="rId5" Type="http://schemas.openxmlformats.org/officeDocument/2006/relationships/tags" Target="../tags/tag5.xml"/><Relationship Id="rId10" Type="http://schemas.openxmlformats.org/officeDocument/2006/relationships/image" Target="../media/image28.svg"/><Relationship Id="rId4" Type="http://schemas.openxmlformats.org/officeDocument/2006/relationships/tags" Target="../tags/tag4.xml"/><Relationship Id="rId9" Type="http://schemas.openxmlformats.org/officeDocument/2006/relationships/image" Target="../media/image27.png"/><Relationship Id="rId14" Type="http://schemas.openxmlformats.org/officeDocument/2006/relationships/image" Target="../media/image32.sv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sv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5.sv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235173"/>
            </a:gs>
            <a:gs pos="86000">
              <a:srgbClr val="EC993D"/>
            </a:gs>
            <a:gs pos="50000">
              <a:schemeClr val="accent1">
                <a:lumMod val="45000"/>
                <a:lumOff val="55000"/>
              </a:schemeClr>
            </a:gs>
            <a:gs pos="0">
              <a:srgbClr val="A8B0B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8" name="Picture 27" descr="A blue and orange sky&#10;&#10;Description automatically generated">
            <a:extLst>
              <a:ext uri="{FF2B5EF4-FFF2-40B4-BE49-F238E27FC236}">
                <a16:creationId xmlns:a16="http://schemas.microsoft.com/office/drawing/2014/main" id="{8E6FB726-5829-1ABE-652D-110DFEEBE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562"/>
            <a:ext cx="12192000" cy="5490020"/>
          </a:xfrm>
          <a:prstGeom prst="rect">
            <a:avLst/>
          </a:prstGeom>
        </p:spPr>
      </p:pic>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tretch>
            <a:fillRect/>
          </a:stretch>
        </p:blipFill>
        <p:spPr>
          <a:xfrm>
            <a:off x="677332" y="183421"/>
            <a:ext cx="2764270" cy="795201"/>
          </a:xfrm>
          <a:prstGeom prst="rect">
            <a:avLst/>
          </a:prstGeom>
        </p:spPr>
      </p:pic>
      <p:sp>
        <p:nvSpPr>
          <p:cNvPr id="13" name="TextBox 12">
            <a:extLst>
              <a:ext uri="{FF2B5EF4-FFF2-40B4-BE49-F238E27FC236}">
                <a16:creationId xmlns:a16="http://schemas.microsoft.com/office/drawing/2014/main" id="{9D8AC537-50EC-8F00-4832-4E8DF5307897}"/>
              </a:ext>
            </a:extLst>
          </p:cNvPr>
          <p:cNvSpPr txBox="1"/>
          <p:nvPr/>
        </p:nvSpPr>
        <p:spPr>
          <a:xfrm>
            <a:off x="6832758" y="247940"/>
            <a:ext cx="734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Welcome!</a:t>
            </a:r>
          </a:p>
        </p:txBody>
      </p:sp>
      <p:sp>
        <p:nvSpPr>
          <p:cNvPr id="19" name="Freeform: Shape 18">
            <a:extLst>
              <a:ext uri="{FF2B5EF4-FFF2-40B4-BE49-F238E27FC236}">
                <a16:creationId xmlns:a16="http://schemas.microsoft.com/office/drawing/2014/main" id="{4AF3BD32-2661-4BFC-1F9F-42393116A7F6}"/>
              </a:ext>
            </a:extLst>
          </p:cNvPr>
          <p:cNvSpPr/>
          <p:nvPr/>
        </p:nvSpPr>
        <p:spPr>
          <a:xfrm>
            <a:off x="6394455" y="2437306"/>
            <a:ext cx="1259109" cy="1377312"/>
          </a:xfrm>
          <a:custGeom>
            <a:avLst/>
            <a:gdLst/>
            <a:ahLst/>
            <a:cxnLst/>
            <a:rect l="l" t="t" r="r" b="b"/>
            <a:pathLst>
              <a:path w="1259109" h="1377312">
                <a:moveTo>
                  <a:pt x="642402" y="0"/>
                </a:moveTo>
                <a:cubicBezTo>
                  <a:pt x="743131" y="0"/>
                  <a:pt x="832040" y="13362"/>
                  <a:pt x="909128" y="40086"/>
                </a:cubicBezTo>
                <a:cubicBezTo>
                  <a:pt x="986216" y="66810"/>
                  <a:pt x="1050628" y="107924"/>
                  <a:pt x="1102363" y="163428"/>
                </a:cubicBezTo>
                <a:cubicBezTo>
                  <a:pt x="1154097" y="218931"/>
                  <a:pt x="1193155" y="288996"/>
                  <a:pt x="1219537" y="373622"/>
                </a:cubicBezTo>
                <a:cubicBezTo>
                  <a:pt x="1245918" y="458248"/>
                  <a:pt x="1259109" y="558120"/>
                  <a:pt x="1259109" y="673238"/>
                </a:cubicBezTo>
                <a:cubicBezTo>
                  <a:pt x="1259109" y="783560"/>
                  <a:pt x="1245404" y="882233"/>
                  <a:pt x="1217995" y="969257"/>
                </a:cubicBezTo>
                <a:cubicBezTo>
                  <a:pt x="1190586" y="1056282"/>
                  <a:pt x="1149815" y="1130115"/>
                  <a:pt x="1095682" y="1190758"/>
                </a:cubicBezTo>
                <a:cubicBezTo>
                  <a:pt x="1041548" y="1251401"/>
                  <a:pt x="974568" y="1297654"/>
                  <a:pt x="894738" y="1329517"/>
                </a:cubicBezTo>
                <a:cubicBezTo>
                  <a:pt x="814909" y="1361380"/>
                  <a:pt x="722574" y="1377312"/>
                  <a:pt x="617734" y="1377312"/>
                </a:cubicBezTo>
                <a:cubicBezTo>
                  <a:pt x="514264" y="1377312"/>
                  <a:pt x="423985" y="1363778"/>
                  <a:pt x="346897" y="1336712"/>
                </a:cubicBezTo>
                <a:cubicBezTo>
                  <a:pt x="269809" y="1309645"/>
                  <a:pt x="205569" y="1268360"/>
                  <a:pt x="154176" y="1212857"/>
                </a:cubicBezTo>
                <a:cubicBezTo>
                  <a:pt x="102784" y="1157353"/>
                  <a:pt x="64240" y="1086774"/>
                  <a:pt x="38544" y="1001121"/>
                </a:cubicBezTo>
                <a:cubicBezTo>
                  <a:pt x="12848" y="915467"/>
                  <a:pt x="0" y="814053"/>
                  <a:pt x="0" y="696879"/>
                </a:cubicBezTo>
                <a:cubicBezTo>
                  <a:pt x="0" y="589298"/>
                  <a:pt x="13704" y="492509"/>
                  <a:pt x="41113" y="406513"/>
                </a:cubicBezTo>
                <a:cubicBezTo>
                  <a:pt x="68523" y="320516"/>
                  <a:pt x="109294" y="247368"/>
                  <a:pt x="163427" y="187068"/>
                </a:cubicBezTo>
                <a:cubicBezTo>
                  <a:pt x="217560" y="126768"/>
                  <a:pt x="284541" y="80515"/>
                  <a:pt x="364370" y="48309"/>
                </a:cubicBezTo>
                <a:cubicBezTo>
                  <a:pt x="444200" y="16103"/>
                  <a:pt x="536877" y="0"/>
                  <a:pt x="642402" y="0"/>
                </a:cubicBezTo>
                <a:close/>
                <a:moveTo>
                  <a:pt x="633152" y="222015"/>
                </a:moveTo>
                <a:cubicBezTo>
                  <a:pt x="566684" y="222015"/>
                  <a:pt x="511181" y="234520"/>
                  <a:pt x="466641" y="259531"/>
                </a:cubicBezTo>
                <a:cubicBezTo>
                  <a:pt x="422101" y="284542"/>
                  <a:pt x="386127" y="317947"/>
                  <a:pt x="358717" y="359746"/>
                </a:cubicBezTo>
                <a:cubicBezTo>
                  <a:pt x="331308" y="401545"/>
                  <a:pt x="311950" y="450367"/>
                  <a:pt x="300644" y="506214"/>
                </a:cubicBezTo>
                <a:cubicBezTo>
                  <a:pt x="289338" y="562060"/>
                  <a:pt x="283685" y="621161"/>
                  <a:pt x="283685" y="683517"/>
                </a:cubicBezTo>
                <a:cubicBezTo>
                  <a:pt x="283685" y="756151"/>
                  <a:pt x="289166" y="821419"/>
                  <a:pt x="300130" y="879321"/>
                </a:cubicBezTo>
                <a:cubicBezTo>
                  <a:pt x="311094" y="937223"/>
                  <a:pt x="329595" y="986731"/>
                  <a:pt x="355634" y="1027845"/>
                </a:cubicBezTo>
                <a:cubicBezTo>
                  <a:pt x="381672" y="1068958"/>
                  <a:pt x="416619" y="1100308"/>
                  <a:pt x="460474" y="1121892"/>
                </a:cubicBezTo>
                <a:cubicBezTo>
                  <a:pt x="504329" y="1143477"/>
                  <a:pt x="559489" y="1154269"/>
                  <a:pt x="625957" y="1154269"/>
                </a:cubicBezTo>
                <a:cubicBezTo>
                  <a:pt x="692424" y="1154269"/>
                  <a:pt x="747928" y="1141935"/>
                  <a:pt x="792468" y="1117267"/>
                </a:cubicBezTo>
                <a:cubicBezTo>
                  <a:pt x="837007" y="1092599"/>
                  <a:pt x="872982" y="1059022"/>
                  <a:pt x="900391" y="1016538"/>
                </a:cubicBezTo>
                <a:cubicBezTo>
                  <a:pt x="927801" y="974054"/>
                  <a:pt x="947158" y="924546"/>
                  <a:pt x="958464" y="868015"/>
                </a:cubicBezTo>
                <a:cubicBezTo>
                  <a:pt x="969771" y="811483"/>
                  <a:pt x="975424" y="751354"/>
                  <a:pt x="975424" y="687628"/>
                </a:cubicBezTo>
                <a:cubicBezTo>
                  <a:pt x="975424" y="617735"/>
                  <a:pt x="969942" y="554180"/>
                  <a:pt x="958978" y="496963"/>
                </a:cubicBezTo>
                <a:cubicBezTo>
                  <a:pt x="948014" y="439746"/>
                  <a:pt x="929342" y="390753"/>
                  <a:pt x="902961" y="349981"/>
                </a:cubicBezTo>
                <a:cubicBezTo>
                  <a:pt x="876579" y="309210"/>
                  <a:pt x="841462" y="277690"/>
                  <a:pt x="797607" y="255420"/>
                </a:cubicBezTo>
                <a:cubicBezTo>
                  <a:pt x="753752" y="233150"/>
                  <a:pt x="698934" y="222015"/>
                  <a:pt x="633152" y="222015"/>
                </a:cubicBezTo>
                <a:close/>
              </a:path>
            </a:pathLst>
          </a:custGeom>
          <a:no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0432A03-23C2-5393-7B1C-B54720919BCD}"/>
              </a:ext>
            </a:extLst>
          </p:cNvPr>
          <p:cNvSpPr/>
          <p:nvPr/>
        </p:nvSpPr>
        <p:spPr>
          <a:xfrm>
            <a:off x="5266640" y="2439362"/>
            <a:ext cx="983647" cy="1373200"/>
          </a:xfrm>
          <a:custGeom>
            <a:avLst/>
            <a:gdLst/>
            <a:ahLst/>
            <a:cxnLst/>
            <a:rect l="l" t="t" r="r" b="b"/>
            <a:pathLst>
              <a:path w="983647" h="1373200">
                <a:moveTo>
                  <a:pt x="616706" y="0"/>
                </a:moveTo>
                <a:cubicBezTo>
                  <a:pt x="653709" y="0"/>
                  <a:pt x="689341" y="3084"/>
                  <a:pt x="723602" y="9251"/>
                </a:cubicBezTo>
                <a:cubicBezTo>
                  <a:pt x="757864" y="15418"/>
                  <a:pt x="789556" y="23469"/>
                  <a:pt x="818678" y="33405"/>
                </a:cubicBezTo>
                <a:cubicBezTo>
                  <a:pt x="847800" y="43341"/>
                  <a:pt x="874010" y="54818"/>
                  <a:pt x="897308" y="67838"/>
                </a:cubicBezTo>
                <a:cubicBezTo>
                  <a:pt x="920606" y="80857"/>
                  <a:pt x="936880" y="91992"/>
                  <a:pt x="946130" y="101243"/>
                </a:cubicBezTo>
                <a:cubicBezTo>
                  <a:pt x="955381" y="110493"/>
                  <a:pt x="961720" y="118202"/>
                  <a:pt x="965146" y="124369"/>
                </a:cubicBezTo>
                <a:cubicBezTo>
                  <a:pt x="968572" y="130536"/>
                  <a:pt x="971313" y="138416"/>
                  <a:pt x="973368" y="148010"/>
                </a:cubicBezTo>
                <a:cubicBezTo>
                  <a:pt x="975424" y="157603"/>
                  <a:pt x="976966" y="168909"/>
                  <a:pt x="977994" y="181928"/>
                </a:cubicBezTo>
                <a:cubicBezTo>
                  <a:pt x="979021" y="194948"/>
                  <a:pt x="979535" y="211051"/>
                  <a:pt x="979535" y="230237"/>
                </a:cubicBezTo>
                <a:cubicBezTo>
                  <a:pt x="979535" y="250794"/>
                  <a:pt x="978851" y="268267"/>
                  <a:pt x="977480" y="282657"/>
                </a:cubicBezTo>
                <a:cubicBezTo>
                  <a:pt x="976109" y="297047"/>
                  <a:pt x="973711" y="308696"/>
                  <a:pt x="970285" y="317604"/>
                </a:cubicBezTo>
                <a:cubicBezTo>
                  <a:pt x="966859" y="326512"/>
                  <a:pt x="962747" y="333022"/>
                  <a:pt x="957951" y="337133"/>
                </a:cubicBezTo>
                <a:cubicBezTo>
                  <a:pt x="953154" y="341244"/>
                  <a:pt x="947672" y="343300"/>
                  <a:pt x="941505" y="343300"/>
                </a:cubicBezTo>
                <a:cubicBezTo>
                  <a:pt x="931227" y="343300"/>
                  <a:pt x="918208" y="337304"/>
                  <a:pt x="902447" y="325313"/>
                </a:cubicBezTo>
                <a:cubicBezTo>
                  <a:pt x="886687" y="313321"/>
                  <a:pt x="866302" y="299959"/>
                  <a:pt x="841290" y="285227"/>
                </a:cubicBezTo>
                <a:cubicBezTo>
                  <a:pt x="816280" y="270494"/>
                  <a:pt x="786472" y="257132"/>
                  <a:pt x="751868" y="245141"/>
                </a:cubicBezTo>
                <a:cubicBezTo>
                  <a:pt x="717264" y="233149"/>
                  <a:pt x="675979" y="227154"/>
                  <a:pt x="628013" y="227154"/>
                </a:cubicBezTo>
                <a:cubicBezTo>
                  <a:pt x="575250" y="227154"/>
                  <a:pt x="528141" y="237946"/>
                  <a:pt x="486684" y="259531"/>
                </a:cubicBezTo>
                <a:cubicBezTo>
                  <a:pt x="445228" y="281115"/>
                  <a:pt x="409939" y="311951"/>
                  <a:pt x="380816" y="352037"/>
                </a:cubicBezTo>
                <a:cubicBezTo>
                  <a:pt x="351694" y="392123"/>
                  <a:pt x="329595" y="440603"/>
                  <a:pt x="314520" y="497477"/>
                </a:cubicBezTo>
                <a:cubicBezTo>
                  <a:pt x="299445" y="554351"/>
                  <a:pt x="291908" y="618420"/>
                  <a:pt x="291908" y="689684"/>
                </a:cubicBezTo>
                <a:cubicBezTo>
                  <a:pt x="291908" y="767800"/>
                  <a:pt x="299959" y="835466"/>
                  <a:pt x="316062" y="892683"/>
                </a:cubicBezTo>
                <a:cubicBezTo>
                  <a:pt x="332165" y="949899"/>
                  <a:pt x="355120" y="997009"/>
                  <a:pt x="384927" y="1034011"/>
                </a:cubicBezTo>
                <a:cubicBezTo>
                  <a:pt x="414735" y="1071014"/>
                  <a:pt x="450710" y="1098594"/>
                  <a:pt x="492851" y="1116753"/>
                </a:cubicBezTo>
                <a:cubicBezTo>
                  <a:pt x="534993" y="1134911"/>
                  <a:pt x="582445" y="1143991"/>
                  <a:pt x="635208" y="1143991"/>
                </a:cubicBezTo>
                <a:cubicBezTo>
                  <a:pt x="683174" y="1143991"/>
                  <a:pt x="724630" y="1138338"/>
                  <a:pt x="759577" y="1127031"/>
                </a:cubicBezTo>
                <a:cubicBezTo>
                  <a:pt x="794523" y="1115725"/>
                  <a:pt x="824502" y="1103219"/>
                  <a:pt x="849513" y="1089515"/>
                </a:cubicBezTo>
                <a:cubicBezTo>
                  <a:pt x="874524" y="1075810"/>
                  <a:pt x="895081" y="1063476"/>
                  <a:pt x="911184" y="1052513"/>
                </a:cubicBezTo>
                <a:cubicBezTo>
                  <a:pt x="927287" y="1041549"/>
                  <a:pt x="939792" y="1036067"/>
                  <a:pt x="948700" y="1036067"/>
                </a:cubicBezTo>
                <a:cubicBezTo>
                  <a:pt x="955553" y="1036067"/>
                  <a:pt x="961034" y="1037437"/>
                  <a:pt x="965146" y="1040178"/>
                </a:cubicBezTo>
                <a:cubicBezTo>
                  <a:pt x="969257" y="1042919"/>
                  <a:pt x="972683" y="1048401"/>
                  <a:pt x="975424" y="1056624"/>
                </a:cubicBezTo>
                <a:cubicBezTo>
                  <a:pt x="978165" y="1064847"/>
                  <a:pt x="980221" y="1076324"/>
                  <a:pt x="981591" y="1091057"/>
                </a:cubicBezTo>
                <a:cubicBezTo>
                  <a:pt x="982962" y="1105789"/>
                  <a:pt x="983647" y="1125489"/>
                  <a:pt x="983647" y="1150158"/>
                </a:cubicBezTo>
                <a:cubicBezTo>
                  <a:pt x="983647" y="1167289"/>
                  <a:pt x="983133" y="1181850"/>
                  <a:pt x="982105" y="1193841"/>
                </a:cubicBezTo>
                <a:cubicBezTo>
                  <a:pt x="981077" y="1205833"/>
                  <a:pt x="979535" y="1216111"/>
                  <a:pt x="977480" y="1224676"/>
                </a:cubicBezTo>
                <a:cubicBezTo>
                  <a:pt x="975424" y="1233242"/>
                  <a:pt x="972683" y="1240608"/>
                  <a:pt x="969257" y="1246775"/>
                </a:cubicBezTo>
                <a:cubicBezTo>
                  <a:pt x="965831" y="1252942"/>
                  <a:pt x="960349" y="1259966"/>
                  <a:pt x="952811" y="1267846"/>
                </a:cubicBezTo>
                <a:cubicBezTo>
                  <a:pt x="945274" y="1275726"/>
                  <a:pt x="930713" y="1285833"/>
                  <a:pt x="909128" y="1298167"/>
                </a:cubicBezTo>
                <a:cubicBezTo>
                  <a:pt x="887543" y="1310501"/>
                  <a:pt x="861162" y="1322322"/>
                  <a:pt x="829984" y="1333628"/>
                </a:cubicBezTo>
                <a:cubicBezTo>
                  <a:pt x="798806" y="1344934"/>
                  <a:pt x="763174" y="1354356"/>
                  <a:pt x="723088" y="1361894"/>
                </a:cubicBezTo>
                <a:cubicBezTo>
                  <a:pt x="683002" y="1369431"/>
                  <a:pt x="639662" y="1373200"/>
                  <a:pt x="593066" y="1373200"/>
                </a:cubicBezTo>
                <a:cubicBezTo>
                  <a:pt x="501931" y="1373200"/>
                  <a:pt x="419703" y="1359153"/>
                  <a:pt x="346384" y="1331058"/>
                </a:cubicBezTo>
                <a:cubicBezTo>
                  <a:pt x="273064" y="1302964"/>
                  <a:pt x="210708" y="1260994"/>
                  <a:pt x="159316" y="1205147"/>
                </a:cubicBezTo>
                <a:cubicBezTo>
                  <a:pt x="107923" y="1149301"/>
                  <a:pt x="68523" y="1079579"/>
                  <a:pt x="41113" y="995981"/>
                </a:cubicBezTo>
                <a:cubicBezTo>
                  <a:pt x="13704" y="912383"/>
                  <a:pt x="0" y="815081"/>
                  <a:pt x="0" y="704073"/>
                </a:cubicBezTo>
                <a:cubicBezTo>
                  <a:pt x="0" y="591010"/>
                  <a:pt x="15075" y="490624"/>
                  <a:pt x="45225" y="402915"/>
                </a:cubicBezTo>
                <a:cubicBezTo>
                  <a:pt x="75375" y="315206"/>
                  <a:pt x="117517" y="241543"/>
                  <a:pt x="171650" y="181928"/>
                </a:cubicBezTo>
                <a:cubicBezTo>
                  <a:pt x="225783" y="122313"/>
                  <a:pt x="290708" y="77088"/>
                  <a:pt x="366426" y="46253"/>
                </a:cubicBezTo>
                <a:cubicBezTo>
                  <a:pt x="442144" y="15418"/>
                  <a:pt x="525571" y="0"/>
                  <a:pt x="616706" y="0"/>
                </a:cubicBezTo>
                <a:close/>
              </a:path>
            </a:pathLst>
          </a:custGeom>
          <a:no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652F02B-72AB-36CC-EFAC-2BAA97C96919}"/>
              </a:ext>
            </a:extLst>
          </p:cNvPr>
          <p:cNvSpPr/>
          <p:nvPr/>
        </p:nvSpPr>
        <p:spPr>
          <a:xfrm>
            <a:off x="1471050" y="2454780"/>
            <a:ext cx="1815949" cy="1342364"/>
          </a:xfrm>
          <a:custGeom>
            <a:avLst/>
            <a:gdLst/>
            <a:ahLst/>
            <a:cxnLst/>
            <a:rect l="l" t="t" r="r" b="b"/>
            <a:pathLst>
              <a:path w="1815949" h="1342364">
                <a:moveTo>
                  <a:pt x="135753" y="0"/>
                </a:moveTo>
                <a:cubicBezTo>
                  <a:pt x="167959" y="0"/>
                  <a:pt x="193483" y="514"/>
                  <a:pt x="212327" y="1541"/>
                </a:cubicBezTo>
                <a:cubicBezTo>
                  <a:pt x="231171" y="2569"/>
                  <a:pt x="245390" y="4968"/>
                  <a:pt x="254983" y="8736"/>
                </a:cubicBezTo>
                <a:cubicBezTo>
                  <a:pt x="264576" y="12505"/>
                  <a:pt x="271086" y="17987"/>
                  <a:pt x="274512" y="25182"/>
                </a:cubicBezTo>
                <a:cubicBezTo>
                  <a:pt x="277938" y="32377"/>
                  <a:pt x="280679" y="42484"/>
                  <a:pt x="282734" y="55503"/>
                </a:cubicBezTo>
                <a:lnTo>
                  <a:pt x="516055" y="1074097"/>
                </a:lnTo>
                <a:lnTo>
                  <a:pt x="517083" y="1074097"/>
                </a:lnTo>
                <a:lnTo>
                  <a:pt x="759654" y="62698"/>
                </a:lnTo>
                <a:cubicBezTo>
                  <a:pt x="762395" y="49679"/>
                  <a:pt x="765993" y="39058"/>
                  <a:pt x="770447" y="30835"/>
                </a:cubicBezTo>
                <a:cubicBezTo>
                  <a:pt x="774901" y="22612"/>
                  <a:pt x="782438" y="16274"/>
                  <a:pt x="793059" y="11820"/>
                </a:cubicBezTo>
                <a:cubicBezTo>
                  <a:pt x="803680" y="7366"/>
                  <a:pt x="818241" y="4282"/>
                  <a:pt x="836743" y="2569"/>
                </a:cubicBezTo>
                <a:cubicBezTo>
                  <a:pt x="855244" y="856"/>
                  <a:pt x="879912" y="0"/>
                  <a:pt x="910747" y="0"/>
                </a:cubicBezTo>
                <a:cubicBezTo>
                  <a:pt x="943638" y="0"/>
                  <a:pt x="969848" y="685"/>
                  <a:pt x="989378" y="2055"/>
                </a:cubicBezTo>
                <a:cubicBezTo>
                  <a:pt x="1008907" y="3426"/>
                  <a:pt x="1023982" y="6338"/>
                  <a:pt x="1034603" y="10792"/>
                </a:cubicBezTo>
                <a:cubicBezTo>
                  <a:pt x="1045224" y="15246"/>
                  <a:pt x="1052933" y="21584"/>
                  <a:pt x="1057729" y="29807"/>
                </a:cubicBezTo>
                <a:cubicBezTo>
                  <a:pt x="1062526" y="38030"/>
                  <a:pt x="1066295" y="48993"/>
                  <a:pt x="1069036" y="62698"/>
                </a:cubicBezTo>
                <a:lnTo>
                  <a:pt x="1319830" y="1074097"/>
                </a:lnTo>
                <a:lnTo>
                  <a:pt x="1321885" y="1074097"/>
                </a:lnTo>
                <a:lnTo>
                  <a:pt x="1555206" y="58587"/>
                </a:lnTo>
                <a:cubicBezTo>
                  <a:pt x="1557262" y="47623"/>
                  <a:pt x="1560002" y="38201"/>
                  <a:pt x="1563429" y="30321"/>
                </a:cubicBezTo>
                <a:cubicBezTo>
                  <a:pt x="1566855" y="22441"/>
                  <a:pt x="1573364" y="16274"/>
                  <a:pt x="1582958" y="11820"/>
                </a:cubicBezTo>
                <a:cubicBezTo>
                  <a:pt x="1592551" y="7366"/>
                  <a:pt x="1606255" y="4282"/>
                  <a:pt x="1624071" y="2569"/>
                </a:cubicBezTo>
                <a:cubicBezTo>
                  <a:pt x="1641887" y="856"/>
                  <a:pt x="1666898" y="0"/>
                  <a:pt x="1699104" y="0"/>
                </a:cubicBezTo>
                <a:cubicBezTo>
                  <a:pt x="1729254" y="0"/>
                  <a:pt x="1752723" y="856"/>
                  <a:pt x="1769511" y="2569"/>
                </a:cubicBezTo>
                <a:cubicBezTo>
                  <a:pt x="1786300" y="4282"/>
                  <a:pt x="1798462" y="8908"/>
                  <a:pt x="1806000" y="16445"/>
                </a:cubicBezTo>
                <a:cubicBezTo>
                  <a:pt x="1813537" y="23983"/>
                  <a:pt x="1816792" y="35118"/>
                  <a:pt x="1815764" y="49850"/>
                </a:cubicBezTo>
                <a:cubicBezTo>
                  <a:pt x="1814736" y="64583"/>
                  <a:pt x="1811139" y="84626"/>
                  <a:pt x="1804972" y="109979"/>
                </a:cubicBezTo>
                <a:lnTo>
                  <a:pt x="1499702" y="1267332"/>
                </a:lnTo>
                <a:cubicBezTo>
                  <a:pt x="1495591" y="1283777"/>
                  <a:pt x="1489938" y="1296968"/>
                  <a:pt x="1482743" y="1306904"/>
                </a:cubicBezTo>
                <a:cubicBezTo>
                  <a:pt x="1475548" y="1316839"/>
                  <a:pt x="1464756" y="1324377"/>
                  <a:pt x="1450366" y="1329516"/>
                </a:cubicBezTo>
                <a:cubicBezTo>
                  <a:pt x="1435976" y="1334655"/>
                  <a:pt x="1417475" y="1338082"/>
                  <a:pt x="1394862" y="1339795"/>
                </a:cubicBezTo>
                <a:cubicBezTo>
                  <a:pt x="1372250" y="1341508"/>
                  <a:pt x="1343470" y="1342364"/>
                  <a:pt x="1308523" y="1342364"/>
                </a:cubicBezTo>
                <a:cubicBezTo>
                  <a:pt x="1269465" y="1342364"/>
                  <a:pt x="1238116" y="1341508"/>
                  <a:pt x="1214475" y="1339795"/>
                </a:cubicBezTo>
                <a:cubicBezTo>
                  <a:pt x="1190835" y="1338082"/>
                  <a:pt x="1172163" y="1334655"/>
                  <a:pt x="1158458" y="1329516"/>
                </a:cubicBezTo>
                <a:cubicBezTo>
                  <a:pt x="1144753" y="1324377"/>
                  <a:pt x="1134817" y="1316839"/>
                  <a:pt x="1128650" y="1306904"/>
                </a:cubicBezTo>
                <a:cubicBezTo>
                  <a:pt x="1122483" y="1296968"/>
                  <a:pt x="1117687" y="1283777"/>
                  <a:pt x="1114261" y="1267332"/>
                </a:cubicBezTo>
                <a:lnTo>
                  <a:pt x="901497" y="424499"/>
                </a:lnTo>
                <a:lnTo>
                  <a:pt x="899441" y="424499"/>
                </a:lnTo>
                <a:lnTo>
                  <a:pt x="697984" y="1267332"/>
                </a:lnTo>
                <a:cubicBezTo>
                  <a:pt x="694557" y="1283092"/>
                  <a:pt x="689761" y="1295940"/>
                  <a:pt x="683594" y="1305876"/>
                </a:cubicBezTo>
                <a:cubicBezTo>
                  <a:pt x="677427" y="1315812"/>
                  <a:pt x="667662" y="1323520"/>
                  <a:pt x="654300" y="1329002"/>
                </a:cubicBezTo>
                <a:cubicBezTo>
                  <a:pt x="640938" y="1334484"/>
                  <a:pt x="622780" y="1338082"/>
                  <a:pt x="599825" y="1339795"/>
                </a:cubicBezTo>
                <a:cubicBezTo>
                  <a:pt x="576869" y="1341508"/>
                  <a:pt x="546548" y="1342364"/>
                  <a:pt x="508860" y="1342364"/>
                </a:cubicBezTo>
                <a:cubicBezTo>
                  <a:pt x="469117" y="1342364"/>
                  <a:pt x="437425" y="1341508"/>
                  <a:pt x="413785" y="1339795"/>
                </a:cubicBezTo>
                <a:cubicBezTo>
                  <a:pt x="390144" y="1338082"/>
                  <a:pt x="371472" y="1334655"/>
                  <a:pt x="357767" y="1329516"/>
                </a:cubicBezTo>
                <a:cubicBezTo>
                  <a:pt x="344063" y="1324377"/>
                  <a:pt x="334127" y="1316839"/>
                  <a:pt x="327960" y="1306904"/>
                </a:cubicBezTo>
                <a:cubicBezTo>
                  <a:pt x="321793" y="1296968"/>
                  <a:pt x="316653" y="1283777"/>
                  <a:pt x="312542" y="1267332"/>
                </a:cubicBezTo>
                <a:lnTo>
                  <a:pt x="10356" y="106895"/>
                </a:lnTo>
                <a:cubicBezTo>
                  <a:pt x="4189" y="82227"/>
                  <a:pt x="763" y="62869"/>
                  <a:pt x="77" y="48822"/>
                </a:cubicBezTo>
                <a:cubicBezTo>
                  <a:pt x="-608" y="34775"/>
                  <a:pt x="3332" y="23983"/>
                  <a:pt x="11898" y="16445"/>
                </a:cubicBezTo>
                <a:cubicBezTo>
                  <a:pt x="20463" y="8908"/>
                  <a:pt x="34510" y="4282"/>
                  <a:pt x="54039" y="2569"/>
                </a:cubicBezTo>
                <a:cubicBezTo>
                  <a:pt x="73568" y="856"/>
                  <a:pt x="100806" y="0"/>
                  <a:pt x="135753" y="0"/>
                </a:cubicBezTo>
                <a:close/>
              </a:path>
            </a:pathLst>
          </a:custGeom>
          <a:no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01D9471-ACF7-97E1-5770-CED5D05D382B}"/>
              </a:ext>
            </a:extLst>
          </p:cNvPr>
          <p:cNvSpPr/>
          <p:nvPr/>
        </p:nvSpPr>
        <p:spPr>
          <a:xfrm>
            <a:off x="4504527" y="2457864"/>
            <a:ext cx="730798" cy="1336197"/>
          </a:xfrm>
          <a:custGeom>
            <a:avLst/>
            <a:gdLst/>
            <a:ahLst/>
            <a:cxnLst/>
            <a:rect l="l" t="t" r="r" b="b"/>
            <a:pathLst>
              <a:path w="730798" h="1336197">
                <a:moveTo>
                  <a:pt x="135675" y="0"/>
                </a:moveTo>
                <a:cubicBezTo>
                  <a:pt x="162399" y="0"/>
                  <a:pt x="184327" y="1028"/>
                  <a:pt x="201458" y="3083"/>
                </a:cubicBezTo>
                <a:cubicBezTo>
                  <a:pt x="218588" y="5139"/>
                  <a:pt x="232293" y="7880"/>
                  <a:pt x="242571" y="11306"/>
                </a:cubicBezTo>
                <a:cubicBezTo>
                  <a:pt x="252850" y="14732"/>
                  <a:pt x="260216" y="19186"/>
                  <a:pt x="264670" y="24668"/>
                </a:cubicBezTo>
                <a:cubicBezTo>
                  <a:pt x="269124" y="30150"/>
                  <a:pt x="271351" y="36317"/>
                  <a:pt x="271351" y="43169"/>
                </a:cubicBezTo>
                <a:lnTo>
                  <a:pt x="271351" y="1113155"/>
                </a:lnTo>
                <a:lnTo>
                  <a:pt x="689684" y="1113155"/>
                </a:lnTo>
                <a:cubicBezTo>
                  <a:pt x="696536" y="1113155"/>
                  <a:pt x="702532" y="1115039"/>
                  <a:pt x="707671" y="1118808"/>
                </a:cubicBezTo>
                <a:cubicBezTo>
                  <a:pt x="712810" y="1122577"/>
                  <a:pt x="717093" y="1128744"/>
                  <a:pt x="720519" y="1137309"/>
                </a:cubicBezTo>
                <a:cubicBezTo>
                  <a:pt x="723945" y="1145875"/>
                  <a:pt x="726515" y="1157181"/>
                  <a:pt x="728228" y="1171228"/>
                </a:cubicBezTo>
                <a:cubicBezTo>
                  <a:pt x="729941" y="1185275"/>
                  <a:pt x="730798" y="1202577"/>
                  <a:pt x="730798" y="1223134"/>
                </a:cubicBezTo>
                <a:cubicBezTo>
                  <a:pt x="730798" y="1243691"/>
                  <a:pt x="729941" y="1260993"/>
                  <a:pt x="728228" y="1275040"/>
                </a:cubicBezTo>
                <a:cubicBezTo>
                  <a:pt x="726515" y="1289088"/>
                  <a:pt x="723945" y="1300737"/>
                  <a:pt x="720519" y="1309987"/>
                </a:cubicBezTo>
                <a:cubicBezTo>
                  <a:pt x="717093" y="1319238"/>
                  <a:pt x="712810" y="1325919"/>
                  <a:pt x="707671" y="1330030"/>
                </a:cubicBezTo>
                <a:cubicBezTo>
                  <a:pt x="702532" y="1334142"/>
                  <a:pt x="696536" y="1336197"/>
                  <a:pt x="689684" y="1336197"/>
                </a:cubicBezTo>
                <a:lnTo>
                  <a:pt x="80172" y="1336197"/>
                </a:lnTo>
                <a:cubicBezTo>
                  <a:pt x="57559" y="1336197"/>
                  <a:pt x="38544" y="1329516"/>
                  <a:pt x="23127" y="1316154"/>
                </a:cubicBezTo>
                <a:cubicBezTo>
                  <a:pt x="7709" y="1302792"/>
                  <a:pt x="0" y="1281036"/>
                  <a:pt x="0" y="1250886"/>
                </a:cubicBezTo>
                <a:lnTo>
                  <a:pt x="0" y="43169"/>
                </a:lnTo>
                <a:cubicBezTo>
                  <a:pt x="0" y="36317"/>
                  <a:pt x="2227" y="30150"/>
                  <a:pt x="6681" y="24668"/>
                </a:cubicBezTo>
                <a:cubicBezTo>
                  <a:pt x="11135" y="19186"/>
                  <a:pt x="18501" y="14732"/>
                  <a:pt x="28780" y="11306"/>
                </a:cubicBezTo>
                <a:cubicBezTo>
                  <a:pt x="39058" y="7880"/>
                  <a:pt x="52934" y="5139"/>
                  <a:pt x="70408" y="3083"/>
                </a:cubicBezTo>
                <a:cubicBezTo>
                  <a:pt x="87881" y="1028"/>
                  <a:pt x="109637" y="0"/>
                  <a:pt x="135675" y="0"/>
                </a:cubicBezTo>
                <a:close/>
              </a:path>
            </a:pathLst>
          </a:custGeom>
          <a:no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7A9239F-0592-6DE5-DA23-AFE6D1B7ECEB}"/>
              </a:ext>
            </a:extLst>
          </p:cNvPr>
          <p:cNvSpPr/>
          <p:nvPr/>
        </p:nvSpPr>
        <p:spPr>
          <a:xfrm>
            <a:off x="3475828" y="2460947"/>
            <a:ext cx="788357" cy="1330030"/>
          </a:xfrm>
          <a:custGeom>
            <a:avLst/>
            <a:gdLst/>
            <a:ahLst/>
            <a:cxnLst/>
            <a:rect l="l" t="t" r="r" b="b"/>
            <a:pathLst>
              <a:path w="788357" h="1330030">
                <a:moveTo>
                  <a:pt x="80172" y="0"/>
                </a:moveTo>
                <a:lnTo>
                  <a:pt x="744159" y="0"/>
                </a:lnTo>
                <a:cubicBezTo>
                  <a:pt x="750326" y="0"/>
                  <a:pt x="755809" y="1713"/>
                  <a:pt x="760605" y="5139"/>
                </a:cubicBezTo>
                <a:cubicBezTo>
                  <a:pt x="765401" y="8565"/>
                  <a:pt x="769513" y="14561"/>
                  <a:pt x="772939" y="23126"/>
                </a:cubicBezTo>
                <a:cubicBezTo>
                  <a:pt x="776365" y="31692"/>
                  <a:pt x="778935" y="42655"/>
                  <a:pt x="780648" y="56017"/>
                </a:cubicBezTo>
                <a:cubicBezTo>
                  <a:pt x="782361" y="69379"/>
                  <a:pt x="783217" y="86339"/>
                  <a:pt x="783217" y="106896"/>
                </a:cubicBezTo>
                <a:cubicBezTo>
                  <a:pt x="783217" y="126082"/>
                  <a:pt x="782361" y="142356"/>
                  <a:pt x="780648" y="155718"/>
                </a:cubicBezTo>
                <a:cubicBezTo>
                  <a:pt x="778935" y="169080"/>
                  <a:pt x="776365" y="179872"/>
                  <a:pt x="772939" y="188095"/>
                </a:cubicBezTo>
                <a:cubicBezTo>
                  <a:pt x="769513" y="196318"/>
                  <a:pt x="765401" y="202314"/>
                  <a:pt x="760605" y="206083"/>
                </a:cubicBezTo>
                <a:cubicBezTo>
                  <a:pt x="755809" y="209851"/>
                  <a:pt x="750326" y="211736"/>
                  <a:pt x="744159" y="211736"/>
                </a:cubicBezTo>
                <a:lnTo>
                  <a:pt x="269295" y="211736"/>
                </a:lnTo>
                <a:lnTo>
                  <a:pt x="269295" y="536534"/>
                </a:lnTo>
                <a:lnTo>
                  <a:pt x="671182" y="536534"/>
                </a:lnTo>
                <a:cubicBezTo>
                  <a:pt x="677349" y="536534"/>
                  <a:pt x="683003" y="538419"/>
                  <a:pt x="688142" y="542188"/>
                </a:cubicBezTo>
                <a:cubicBezTo>
                  <a:pt x="693281" y="545956"/>
                  <a:pt x="697564" y="551781"/>
                  <a:pt x="700990" y="559661"/>
                </a:cubicBezTo>
                <a:cubicBezTo>
                  <a:pt x="704416" y="567541"/>
                  <a:pt x="706986" y="578162"/>
                  <a:pt x="708699" y="591524"/>
                </a:cubicBezTo>
                <a:cubicBezTo>
                  <a:pt x="710412" y="604886"/>
                  <a:pt x="711268" y="621160"/>
                  <a:pt x="711268" y="640347"/>
                </a:cubicBezTo>
                <a:cubicBezTo>
                  <a:pt x="711268" y="660218"/>
                  <a:pt x="710412" y="676664"/>
                  <a:pt x="708699" y="689683"/>
                </a:cubicBezTo>
                <a:cubicBezTo>
                  <a:pt x="706986" y="702703"/>
                  <a:pt x="704416" y="713152"/>
                  <a:pt x="700990" y="721033"/>
                </a:cubicBezTo>
                <a:cubicBezTo>
                  <a:pt x="697564" y="728913"/>
                  <a:pt x="693281" y="734566"/>
                  <a:pt x="688142" y="737992"/>
                </a:cubicBezTo>
                <a:cubicBezTo>
                  <a:pt x="683003" y="741418"/>
                  <a:pt x="677349" y="743131"/>
                  <a:pt x="671182" y="743131"/>
                </a:cubicBezTo>
                <a:lnTo>
                  <a:pt x="269295" y="743131"/>
                </a:lnTo>
                <a:lnTo>
                  <a:pt x="269295" y="1118294"/>
                </a:lnTo>
                <a:lnTo>
                  <a:pt x="748271" y="1118294"/>
                </a:lnTo>
                <a:cubicBezTo>
                  <a:pt x="754438" y="1118294"/>
                  <a:pt x="760091" y="1120179"/>
                  <a:pt x="765230" y="1123947"/>
                </a:cubicBezTo>
                <a:cubicBezTo>
                  <a:pt x="770370" y="1127716"/>
                  <a:pt x="774652" y="1133712"/>
                  <a:pt x="778078" y="1141935"/>
                </a:cubicBezTo>
                <a:cubicBezTo>
                  <a:pt x="781505" y="1150157"/>
                  <a:pt x="784074" y="1160950"/>
                  <a:pt x="785787" y="1174312"/>
                </a:cubicBezTo>
                <a:cubicBezTo>
                  <a:pt x="787500" y="1187674"/>
                  <a:pt x="788357" y="1204291"/>
                  <a:pt x="788357" y="1224162"/>
                </a:cubicBezTo>
                <a:cubicBezTo>
                  <a:pt x="788357" y="1244034"/>
                  <a:pt x="787500" y="1260651"/>
                  <a:pt x="785787" y="1274013"/>
                </a:cubicBezTo>
                <a:cubicBezTo>
                  <a:pt x="784074" y="1287375"/>
                  <a:pt x="781505" y="1298167"/>
                  <a:pt x="778078" y="1306390"/>
                </a:cubicBezTo>
                <a:cubicBezTo>
                  <a:pt x="774652" y="1314613"/>
                  <a:pt x="770370" y="1320608"/>
                  <a:pt x="765230" y="1324377"/>
                </a:cubicBezTo>
                <a:cubicBezTo>
                  <a:pt x="760091" y="1328146"/>
                  <a:pt x="754438" y="1330030"/>
                  <a:pt x="748271" y="1330030"/>
                </a:cubicBezTo>
                <a:lnTo>
                  <a:pt x="80172" y="1330030"/>
                </a:lnTo>
                <a:cubicBezTo>
                  <a:pt x="57559" y="1330030"/>
                  <a:pt x="38544" y="1323349"/>
                  <a:pt x="23127" y="1309987"/>
                </a:cubicBezTo>
                <a:cubicBezTo>
                  <a:pt x="7709" y="1296625"/>
                  <a:pt x="0" y="1274869"/>
                  <a:pt x="0" y="1244719"/>
                </a:cubicBezTo>
                <a:lnTo>
                  <a:pt x="0" y="85311"/>
                </a:lnTo>
                <a:cubicBezTo>
                  <a:pt x="0" y="55161"/>
                  <a:pt x="7709" y="33405"/>
                  <a:pt x="23127" y="20043"/>
                </a:cubicBezTo>
                <a:cubicBezTo>
                  <a:pt x="38544" y="6681"/>
                  <a:pt x="57559" y="0"/>
                  <a:pt x="80172" y="0"/>
                </a:cubicBezTo>
                <a:close/>
              </a:path>
            </a:pathLst>
          </a:custGeom>
          <a:no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262F5D-5E32-ADB5-18FD-43FCAA5F7C84}"/>
              </a:ext>
            </a:extLst>
          </p:cNvPr>
          <p:cNvSpPr/>
          <p:nvPr/>
        </p:nvSpPr>
        <p:spPr>
          <a:xfrm>
            <a:off x="7876378" y="2457864"/>
            <a:ext cx="1549989" cy="1336197"/>
          </a:xfrm>
          <a:custGeom>
            <a:avLst/>
            <a:gdLst/>
            <a:ahLst/>
            <a:cxnLst/>
            <a:rect l="l" t="t" r="r" b="b"/>
            <a:pathLst>
              <a:path w="1549989" h="1336197">
                <a:moveTo>
                  <a:pt x="101757" y="0"/>
                </a:moveTo>
                <a:lnTo>
                  <a:pt x="278546" y="0"/>
                </a:lnTo>
                <a:cubicBezTo>
                  <a:pt x="310066" y="0"/>
                  <a:pt x="337133" y="2569"/>
                  <a:pt x="359746" y="7709"/>
                </a:cubicBezTo>
                <a:cubicBezTo>
                  <a:pt x="382358" y="12848"/>
                  <a:pt x="401887" y="21413"/>
                  <a:pt x="418333" y="33405"/>
                </a:cubicBezTo>
                <a:cubicBezTo>
                  <a:pt x="434778" y="45396"/>
                  <a:pt x="448483" y="61156"/>
                  <a:pt x="459447" y="80686"/>
                </a:cubicBezTo>
                <a:cubicBezTo>
                  <a:pt x="470410" y="100215"/>
                  <a:pt x="480003" y="124369"/>
                  <a:pt x="488226" y="153149"/>
                </a:cubicBezTo>
                <a:lnTo>
                  <a:pt x="776023" y="945616"/>
                </a:lnTo>
                <a:lnTo>
                  <a:pt x="780134" y="945616"/>
                </a:lnTo>
                <a:lnTo>
                  <a:pt x="1078208" y="155204"/>
                </a:lnTo>
                <a:cubicBezTo>
                  <a:pt x="1087116" y="126425"/>
                  <a:pt x="1096881" y="102099"/>
                  <a:pt x="1107502" y="82227"/>
                </a:cubicBezTo>
                <a:cubicBezTo>
                  <a:pt x="1118123" y="62356"/>
                  <a:pt x="1130457" y="46253"/>
                  <a:pt x="1144504" y="33919"/>
                </a:cubicBezTo>
                <a:cubicBezTo>
                  <a:pt x="1158552" y="21584"/>
                  <a:pt x="1175168" y="12848"/>
                  <a:pt x="1194355" y="7709"/>
                </a:cubicBezTo>
                <a:cubicBezTo>
                  <a:pt x="1213541" y="2569"/>
                  <a:pt x="1235811" y="0"/>
                  <a:pt x="1261165" y="0"/>
                </a:cubicBezTo>
                <a:lnTo>
                  <a:pt x="1443093" y="0"/>
                </a:lnTo>
                <a:cubicBezTo>
                  <a:pt x="1461594" y="0"/>
                  <a:pt x="1477526" y="2398"/>
                  <a:pt x="1490888" y="7195"/>
                </a:cubicBezTo>
                <a:cubicBezTo>
                  <a:pt x="1504250" y="11991"/>
                  <a:pt x="1515214" y="19015"/>
                  <a:pt x="1523779" y="28265"/>
                </a:cubicBezTo>
                <a:cubicBezTo>
                  <a:pt x="1532344" y="37516"/>
                  <a:pt x="1538854" y="48822"/>
                  <a:pt x="1543308" y="62184"/>
                </a:cubicBezTo>
                <a:cubicBezTo>
                  <a:pt x="1547762" y="75546"/>
                  <a:pt x="1549989" y="90793"/>
                  <a:pt x="1549989" y="107923"/>
                </a:cubicBezTo>
                <a:lnTo>
                  <a:pt x="1549989" y="1293028"/>
                </a:lnTo>
                <a:cubicBezTo>
                  <a:pt x="1549989" y="1299880"/>
                  <a:pt x="1548105" y="1306047"/>
                  <a:pt x="1544336" y="1311529"/>
                </a:cubicBezTo>
                <a:cubicBezTo>
                  <a:pt x="1540567" y="1317011"/>
                  <a:pt x="1533715" y="1321465"/>
                  <a:pt x="1523779" y="1324891"/>
                </a:cubicBezTo>
                <a:cubicBezTo>
                  <a:pt x="1513843" y="1328317"/>
                  <a:pt x="1500652" y="1331058"/>
                  <a:pt x="1484207" y="1333114"/>
                </a:cubicBezTo>
                <a:cubicBezTo>
                  <a:pt x="1467762" y="1335169"/>
                  <a:pt x="1446862" y="1336197"/>
                  <a:pt x="1421508" y="1336197"/>
                </a:cubicBezTo>
                <a:cubicBezTo>
                  <a:pt x="1396840" y="1336197"/>
                  <a:pt x="1376284" y="1335169"/>
                  <a:pt x="1359838" y="1333114"/>
                </a:cubicBezTo>
                <a:cubicBezTo>
                  <a:pt x="1343392" y="1331058"/>
                  <a:pt x="1330373" y="1328317"/>
                  <a:pt x="1320780" y="1324891"/>
                </a:cubicBezTo>
                <a:cubicBezTo>
                  <a:pt x="1311186" y="1321465"/>
                  <a:pt x="1304334" y="1317011"/>
                  <a:pt x="1300223" y="1311529"/>
                </a:cubicBezTo>
                <a:cubicBezTo>
                  <a:pt x="1296112" y="1306047"/>
                  <a:pt x="1294056" y="1299880"/>
                  <a:pt x="1294056" y="1293028"/>
                </a:cubicBezTo>
                <a:lnTo>
                  <a:pt x="1294056" y="210708"/>
                </a:lnTo>
                <a:lnTo>
                  <a:pt x="1292000" y="210708"/>
                </a:lnTo>
                <a:lnTo>
                  <a:pt x="906558" y="1292000"/>
                </a:lnTo>
                <a:cubicBezTo>
                  <a:pt x="903818" y="1300908"/>
                  <a:pt x="899364" y="1308274"/>
                  <a:pt x="893196" y="1314099"/>
                </a:cubicBezTo>
                <a:cubicBezTo>
                  <a:pt x="887030" y="1319923"/>
                  <a:pt x="878635" y="1324548"/>
                  <a:pt x="868015" y="1327975"/>
                </a:cubicBezTo>
                <a:cubicBezTo>
                  <a:pt x="857393" y="1331401"/>
                  <a:pt x="843860" y="1333628"/>
                  <a:pt x="827415" y="1334656"/>
                </a:cubicBezTo>
                <a:cubicBezTo>
                  <a:pt x="810969" y="1335683"/>
                  <a:pt x="791098" y="1336197"/>
                  <a:pt x="767800" y="1336197"/>
                </a:cubicBezTo>
                <a:cubicBezTo>
                  <a:pt x="744502" y="1336197"/>
                  <a:pt x="724630" y="1335341"/>
                  <a:pt x="708185" y="1333628"/>
                </a:cubicBezTo>
                <a:cubicBezTo>
                  <a:pt x="691739" y="1331915"/>
                  <a:pt x="678206" y="1329174"/>
                  <a:pt x="667585" y="1325405"/>
                </a:cubicBezTo>
                <a:cubicBezTo>
                  <a:pt x="656964" y="1321636"/>
                  <a:pt x="648570" y="1317011"/>
                  <a:pt x="642403" y="1311529"/>
                </a:cubicBezTo>
                <a:cubicBezTo>
                  <a:pt x="636236" y="1306047"/>
                  <a:pt x="632124" y="1299537"/>
                  <a:pt x="630069" y="1292000"/>
                </a:cubicBezTo>
                <a:lnTo>
                  <a:pt x="257989" y="210708"/>
                </a:lnTo>
                <a:lnTo>
                  <a:pt x="255933" y="210708"/>
                </a:lnTo>
                <a:lnTo>
                  <a:pt x="255933" y="1293028"/>
                </a:lnTo>
                <a:cubicBezTo>
                  <a:pt x="255933" y="1299880"/>
                  <a:pt x="254049" y="1306047"/>
                  <a:pt x="250280" y="1311529"/>
                </a:cubicBezTo>
                <a:cubicBezTo>
                  <a:pt x="246511" y="1317011"/>
                  <a:pt x="239488" y="1321465"/>
                  <a:pt x="229209" y="1324891"/>
                </a:cubicBezTo>
                <a:cubicBezTo>
                  <a:pt x="218931" y="1328317"/>
                  <a:pt x="205741" y="1331058"/>
                  <a:pt x="189637" y="1333114"/>
                </a:cubicBezTo>
                <a:cubicBezTo>
                  <a:pt x="173534" y="1335169"/>
                  <a:pt x="152807" y="1336197"/>
                  <a:pt x="127453" y="1336197"/>
                </a:cubicBezTo>
                <a:cubicBezTo>
                  <a:pt x="102785" y="1336197"/>
                  <a:pt x="82228" y="1335169"/>
                  <a:pt x="65782" y="1333114"/>
                </a:cubicBezTo>
                <a:cubicBezTo>
                  <a:pt x="49337" y="1331058"/>
                  <a:pt x="36146" y="1328317"/>
                  <a:pt x="26210" y="1324891"/>
                </a:cubicBezTo>
                <a:cubicBezTo>
                  <a:pt x="16274" y="1321465"/>
                  <a:pt x="9422" y="1317011"/>
                  <a:pt x="5653" y="1311529"/>
                </a:cubicBezTo>
                <a:cubicBezTo>
                  <a:pt x="1884" y="1306047"/>
                  <a:pt x="0" y="1299880"/>
                  <a:pt x="0" y="1293028"/>
                </a:cubicBezTo>
                <a:lnTo>
                  <a:pt x="0" y="107923"/>
                </a:lnTo>
                <a:cubicBezTo>
                  <a:pt x="0" y="72977"/>
                  <a:pt x="9251" y="46253"/>
                  <a:pt x="27752" y="27752"/>
                </a:cubicBezTo>
                <a:cubicBezTo>
                  <a:pt x="46253" y="9250"/>
                  <a:pt x="70921" y="0"/>
                  <a:pt x="101757" y="0"/>
                </a:cubicBezTo>
                <a:close/>
              </a:path>
            </a:pathLst>
          </a:custGeom>
          <a:no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19DF6E7-E316-056F-CA5B-389A16E5FBC3}"/>
              </a:ext>
            </a:extLst>
          </p:cNvPr>
          <p:cNvSpPr/>
          <p:nvPr/>
        </p:nvSpPr>
        <p:spPr>
          <a:xfrm>
            <a:off x="9714702" y="2460947"/>
            <a:ext cx="788356" cy="1330030"/>
          </a:xfrm>
          <a:custGeom>
            <a:avLst/>
            <a:gdLst/>
            <a:ahLst/>
            <a:cxnLst/>
            <a:rect l="l" t="t" r="r" b="b"/>
            <a:pathLst>
              <a:path w="788356" h="1330030">
                <a:moveTo>
                  <a:pt x="80172" y="0"/>
                </a:moveTo>
                <a:lnTo>
                  <a:pt x="744159" y="0"/>
                </a:lnTo>
                <a:cubicBezTo>
                  <a:pt x="750326" y="0"/>
                  <a:pt x="755808" y="1713"/>
                  <a:pt x="760605" y="5139"/>
                </a:cubicBezTo>
                <a:cubicBezTo>
                  <a:pt x="765401" y="8565"/>
                  <a:pt x="769513" y="14561"/>
                  <a:pt x="772939" y="23126"/>
                </a:cubicBezTo>
                <a:cubicBezTo>
                  <a:pt x="776365" y="31692"/>
                  <a:pt x="778934" y="42655"/>
                  <a:pt x="780648" y="56017"/>
                </a:cubicBezTo>
                <a:cubicBezTo>
                  <a:pt x="782361" y="69379"/>
                  <a:pt x="783217" y="86339"/>
                  <a:pt x="783217" y="106896"/>
                </a:cubicBezTo>
                <a:cubicBezTo>
                  <a:pt x="783217" y="126082"/>
                  <a:pt x="782361" y="142356"/>
                  <a:pt x="780648" y="155718"/>
                </a:cubicBezTo>
                <a:cubicBezTo>
                  <a:pt x="778934" y="169080"/>
                  <a:pt x="776365" y="179872"/>
                  <a:pt x="772939" y="188095"/>
                </a:cubicBezTo>
                <a:cubicBezTo>
                  <a:pt x="769513" y="196318"/>
                  <a:pt x="765401" y="202314"/>
                  <a:pt x="760605" y="206083"/>
                </a:cubicBezTo>
                <a:cubicBezTo>
                  <a:pt x="755808" y="209851"/>
                  <a:pt x="750326" y="211736"/>
                  <a:pt x="744159" y="211736"/>
                </a:cubicBezTo>
                <a:lnTo>
                  <a:pt x="269295" y="211736"/>
                </a:lnTo>
                <a:lnTo>
                  <a:pt x="269295" y="536534"/>
                </a:lnTo>
                <a:lnTo>
                  <a:pt x="671182" y="536534"/>
                </a:lnTo>
                <a:cubicBezTo>
                  <a:pt x="677349" y="536534"/>
                  <a:pt x="683002" y="538419"/>
                  <a:pt x="688142" y="542188"/>
                </a:cubicBezTo>
                <a:cubicBezTo>
                  <a:pt x="693281" y="545956"/>
                  <a:pt x="697564" y="551781"/>
                  <a:pt x="700990" y="559661"/>
                </a:cubicBezTo>
                <a:cubicBezTo>
                  <a:pt x="704416" y="567541"/>
                  <a:pt x="706985" y="578162"/>
                  <a:pt x="708699" y="591524"/>
                </a:cubicBezTo>
                <a:cubicBezTo>
                  <a:pt x="710412" y="604886"/>
                  <a:pt x="711268" y="621160"/>
                  <a:pt x="711268" y="640347"/>
                </a:cubicBezTo>
                <a:cubicBezTo>
                  <a:pt x="711268" y="660218"/>
                  <a:pt x="710412" y="676664"/>
                  <a:pt x="708699" y="689683"/>
                </a:cubicBezTo>
                <a:cubicBezTo>
                  <a:pt x="706985" y="702703"/>
                  <a:pt x="704416" y="713152"/>
                  <a:pt x="700990" y="721033"/>
                </a:cubicBezTo>
                <a:cubicBezTo>
                  <a:pt x="697564" y="728913"/>
                  <a:pt x="693281" y="734566"/>
                  <a:pt x="688142" y="737992"/>
                </a:cubicBezTo>
                <a:cubicBezTo>
                  <a:pt x="683002" y="741418"/>
                  <a:pt x="677349" y="743131"/>
                  <a:pt x="671182" y="743131"/>
                </a:cubicBezTo>
                <a:lnTo>
                  <a:pt x="269295" y="743131"/>
                </a:lnTo>
                <a:lnTo>
                  <a:pt x="269295" y="1118294"/>
                </a:lnTo>
                <a:lnTo>
                  <a:pt x="748271" y="1118294"/>
                </a:lnTo>
                <a:cubicBezTo>
                  <a:pt x="754438" y="1118294"/>
                  <a:pt x="760091" y="1120179"/>
                  <a:pt x="765230" y="1123947"/>
                </a:cubicBezTo>
                <a:cubicBezTo>
                  <a:pt x="770369" y="1127716"/>
                  <a:pt x="774652" y="1133712"/>
                  <a:pt x="778078" y="1141935"/>
                </a:cubicBezTo>
                <a:cubicBezTo>
                  <a:pt x="781504" y="1150157"/>
                  <a:pt x="784074" y="1160950"/>
                  <a:pt x="785787" y="1174312"/>
                </a:cubicBezTo>
                <a:cubicBezTo>
                  <a:pt x="787500" y="1187674"/>
                  <a:pt x="788356" y="1204291"/>
                  <a:pt x="788356" y="1224162"/>
                </a:cubicBezTo>
                <a:cubicBezTo>
                  <a:pt x="788356" y="1244034"/>
                  <a:pt x="787500" y="1260651"/>
                  <a:pt x="785787" y="1274013"/>
                </a:cubicBezTo>
                <a:cubicBezTo>
                  <a:pt x="784074" y="1287375"/>
                  <a:pt x="781504" y="1298167"/>
                  <a:pt x="778078" y="1306390"/>
                </a:cubicBezTo>
                <a:cubicBezTo>
                  <a:pt x="774652" y="1314613"/>
                  <a:pt x="770369" y="1320608"/>
                  <a:pt x="765230" y="1324377"/>
                </a:cubicBezTo>
                <a:cubicBezTo>
                  <a:pt x="760091" y="1328146"/>
                  <a:pt x="754438" y="1330030"/>
                  <a:pt x="748271" y="1330030"/>
                </a:cubicBezTo>
                <a:lnTo>
                  <a:pt x="80172" y="1330030"/>
                </a:lnTo>
                <a:cubicBezTo>
                  <a:pt x="57559" y="1330030"/>
                  <a:pt x="38544" y="1323349"/>
                  <a:pt x="23126" y="1309987"/>
                </a:cubicBezTo>
                <a:cubicBezTo>
                  <a:pt x="7709" y="1296625"/>
                  <a:pt x="0" y="1274869"/>
                  <a:pt x="0" y="1244719"/>
                </a:cubicBezTo>
                <a:lnTo>
                  <a:pt x="0" y="85311"/>
                </a:lnTo>
                <a:cubicBezTo>
                  <a:pt x="0" y="55161"/>
                  <a:pt x="7709" y="33405"/>
                  <a:pt x="23126" y="20043"/>
                </a:cubicBezTo>
                <a:cubicBezTo>
                  <a:pt x="38544" y="6681"/>
                  <a:pt x="57559" y="0"/>
                  <a:pt x="80172" y="0"/>
                </a:cubicBezTo>
                <a:close/>
              </a:path>
            </a:pathLst>
          </a:custGeom>
          <a:no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23FAF47-6F38-2138-D9DC-26EC5018C895}"/>
              </a:ext>
            </a:extLst>
          </p:cNvPr>
          <p:cNvSpPr/>
          <p:nvPr/>
        </p:nvSpPr>
        <p:spPr>
          <a:xfrm>
            <a:off x="6394455" y="2437306"/>
            <a:ext cx="1259109" cy="1377312"/>
          </a:xfrm>
          <a:custGeom>
            <a:avLst/>
            <a:gdLst/>
            <a:ahLst/>
            <a:cxnLst/>
            <a:rect l="l" t="t" r="r" b="b"/>
            <a:pathLst>
              <a:path w="1259109" h="1377312">
                <a:moveTo>
                  <a:pt x="642402" y="0"/>
                </a:moveTo>
                <a:cubicBezTo>
                  <a:pt x="743131" y="0"/>
                  <a:pt x="832040" y="13362"/>
                  <a:pt x="909128" y="40086"/>
                </a:cubicBezTo>
                <a:cubicBezTo>
                  <a:pt x="986216" y="66810"/>
                  <a:pt x="1050628" y="107924"/>
                  <a:pt x="1102363" y="163428"/>
                </a:cubicBezTo>
                <a:cubicBezTo>
                  <a:pt x="1154097" y="218931"/>
                  <a:pt x="1193155" y="288996"/>
                  <a:pt x="1219537" y="373622"/>
                </a:cubicBezTo>
                <a:cubicBezTo>
                  <a:pt x="1245918" y="458248"/>
                  <a:pt x="1259109" y="558120"/>
                  <a:pt x="1259109" y="673238"/>
                </a:cubicBezTo>
                <a:cubicBezTo>
                  <a:pt x="1259109" y="783560"/>
                  <a:pt x="1245404" y="882233"/>
                  <a:pt x="1217995" y="969257"/>
                </a:cubicBezTo>
                <a:cubicBezTo>
                  <a:pt x="1190586" y="1056282"/>
                  <a:pt x="1149815" y="1130115"/>
                  <a:pt x="1095682" y="1190758"/>
                </a:cubicBezTo>
                <a:cubicBezTo>
                  <a:pt x="1041548" y="1251401"/>
                  <a:pt x="974568" y="1297654"/>
                  <a:pt x="894738" y="1329517"/>
                </a:cubicBezTo>
                <a:cubicBezTo>
                  <a:pt x="814909" y="1361380"/>
                  <a:pt x="722574" y="1377312"/>
                  <a:pt x="617734" y="1377312"/>
                </a:cubicBezTo>
                <a:cubicBezTo>
                  <a:pt x="514264" y="1377312"/>
                  <a:pt x="423985" y="1363778"/>
                  <a:pt x="346897" y="1336712"/>
                </a:cubicBezTo>
                <a:cubicBezTo>
                  <a:pt x="269809" y="1309645"/>
                  <a:pt x="205569" y="1268360"/>
                  <a:pt x="154176" y="1212857"/>
                </a:cubicBezTo>
                <a:cubicBezTo>
                  <a:pt x="102784" y="1157353"/>
                  <a:pt x="64240" y="1086774"/>
                  <a:pt x="38544" y="1001121"/>
                </a:cubicBezTo>
                <a:cubicBezTo>
                  <a:pt x="12848" y="915467"/>
                  <a:pt x="0" y="814053"/>
                  <a:pt x="0" y="696879"/>
                </a:cubicBezTo>
                <a:cubicBezTo>
                  <a:pt x="0" y="589298"/>
                  <a:pt x="13704" y="492509"/>
                  <a:pt x="41113" y="406513"/>
                </a:cubicBezTo>
                <a:cubicBezTo>
                  <a:pt x="68523" y="320516"/>
                  <a:pt x="109294" y="247368"/>
                  <a:pt x="163427" y="187068"/>
                </a:cubicBezTo>
                <a:cubicBezTo>
                  <a:pt x="217560" y="126768"/>
                  <a:pt x="284541" y="80515"/>
                  <a:pt x="364370" y="48309"/>
                </a:cubicBezTo>
                <a:cubicBezTo>
                  <a:pt x="444200" y="16103"/>
                  <a:pt x="536877" y="0"/>
                  <a:pt x="642402" y="0"/>
                </a:cubicBezTo>
                <a:close/>
                <a:moveTo>
                  <a:pt x="633152" y="222015"/>
                </a:moveTo>
                <a:cubicBezTo>
                  <a:pt x="566684" y="222015"/>
                  <a:pt x="511181" y="234520"/>
                  <a:pt x="466641" y="259531"/>
                </a:cubicBezTo>
                <a:cubicBezTo>
                  <a:pt x="422101" y="284542"/>
                  <a:pt x="386127" y="317947"/>
                  <a:pt x="358717" y="359746"/>
                </a:cubicBezTo>
                <a:cubicBezTo>
                  <a:pt x="331308" y="401545"/>
                  <a:pt x="311950" y="450367"/>
                  <a:pt x="300644" y="506214"/>
                </a:cubicBezTo>
                <a:cubicBezTo>
                  <a:pt x="289338" y="562060"/>
                  <a:pt x="283685" y="621161"/>
                  <a:pt x="283685" y="683517"/>
                </a:cubicBezTo>
                <a:cubicBezTo>
                  <a:pt x="283685" y="756151"/>
                  <a:pt x="289166" y="821419"/>
                  <a:pt x="300130" y="879321"/>
                </a:cubicBezTo>
                <a:cubicBezTo>
                  <a:pt x="311094" y="937223"/>
                  <a:pt x="329595" y="986731"/>
                  <a:pt x="355634" y="1027845"/>
                </a:cubicBezTo>
                <a:cubicBezTo>
                  <a:pt x="381672" y="1068958"/>
                  <a:pt x="416619" y="1100308"/>
                  <a:pt x="460474" y="1121892"/>
                </a:cubicBezTo>
                <a:cubicBezTo>
                  <a:pt x="504329" y="1143477"/>
                  <a:pt x="559489" y="1154269"/>
                  <a:pt x="625957" y="1154269"/>
                </a:cubicBezTo>
                <a:cubicBezTo>
                  <a:pt x="692424" y="1154269"/>
                  <a:pt x="747928" y="1141935"/>
                  <a:pt x="792468" y="1117267"/>
                </a:cubicBezTo>
                <a:cubicBezTo>
                  <a:pt x="837007" y="1092599"/>
                  <a:pt x="872982" y="1059022"/>
                  <a:pt x="900391" y="1016538"/>
                </a:cubicBezTo>
                <a:cubicBezTo>
                  <a:pt x="927801" y="974054"/>
                  <a:pt x="947158" y="924546"/>
                  <a:pt x="958464" y="868015"/>
                </a:cubicBezTo>
                <a:cubicBezTo>
                  <a:pt x="969771" y="811483"/>
                  <a:pt x="975424" y="751354"/>
                  <a:pt x="975424" y="687628"/>
                </a:cubicBezTo>
                <a:cubicBezTo>
                  <a:pt x="975424" y="617735"/>
                  <a:pt x="969942" y="554180"/>
                  <a:pt x="958978" y="496963"/>
                </a:cubicBezTo>
                <a:cubicBezTo>
                  <a:pt x="948014" y="439746"/>
                  <a:pt x="929342" y="390753"/>
                  <a:pt x="902961" y="349981"/>
                </a:cubicBezTo>
                <a:cubicBezTo>
                  <a:pt x="876579" y="309210"/>
                  <a:pt x="841462" y="277690"/>
                  <a:pt x="797607" y="255420"/>
                </a:cubicBezTo>
                <a:cubicBezTo>
                  <a:pt x="753752" y="233150"/>
                  <a:pt x="698934" y="222015"/>
                  <a:pt x="633152" y="222015"/>
                </a:cubicBezTo>
                <a:close/>
              </a:path>
            </a:pathLst>
          </a:custGeom>
          <a:solidFill>
            <a:schemeClr val="accent5">
              <a:lumMod val="75000"/>
            </a:schemeClr>
          </a:solid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5F1A69D-357D-E054-007F-49A774993053}"/>
              </a:ext>
            </a:extLst>
          </p:cNvPr>
          <p:cNvSpPr/>
          <p:nvPr/>
        </p:nvSpPr>
        <p:spPr>
          <a:xfrm>
            <a:off x="5266640" y="2439362"/>
            <a:ext cx="983647" cy="1373200"/>
          </a:xfrm>
          <a:custGeom>
            <a:avLst/>
            <a:gdLst/>
            <a:ahLst/>
            <a:cxnLst/>
            <a:rect l="l" t="t" r="r" b="b"/>
            <a:pathLst>
              <a:path w="983647" h="1373200">
                <a:moveTo>
                  <a:pt x="616706" y="0"/>
                </a:moveTo>
                <a:cubicBezTo>
                  <a:pt x="653709" y="0"/>
                  <a:pt x="689341" y="3084"/>
                  <a:pt x="723602" y="9251"/>
                </a:cubicBezTo>
                <a:cubicBezTo>
                  <a:pt x="757864" y="15418"/>
                  <a:pt x="789556" y="23469"/>
                  <a:pt x="818678" y="33405"/>
                </a:cubicBezTo>
                <a:cubicBezTo>
                  <a:pt x="847800" y="43341"/>
                  <a:pt x="874010" y="54818"/>
                  <a:pt x="897308" y="67838"/>
                </a:cubicBezTo>
                <a:cubicBezTo>
                  <a:pt x="920606" y="80857"/>
                  <a:pt x="936880" y="91992"/>
                  <a:pt x="946130" y="101243"/>
                </a:cubicBezTo>
                <a:cubicBezTo>
                  <a:pt x="955381" y="110493"/>
                  <a:pt x="961720" y="118202"/>
                  <a:pt x="965146" y="124369"/>
                </a:cubicBezTo>
                <a:cubicBezTo>
                  <a:pt x="968572" y="130536"/>
                  <a:pt x="971313" y="138416"/>
                  <a:pt x="973368" y="148010"/>
                </a:cubicBezTo>
                <a:cubicBezTo>
                  <a:pt x="975424" y="157603"/>
                  <a:pt x="976966" y="168909"/>
                  <a:pt x="977994" y="181928"/>
                </a:cubicBezTo>
                <a:cubicBezTo>
                  <a:pt x="979021" y="194948"/>
                  <a:pt x="979535" y="211051"/>
                  <a:pt x="979535" y="230237"/>
                </a:cubicBezTo>
                <a:cubicBezTo>
                  <a:pt x="979535" y="250794"/>
                  <a:pt x="978851" y="268267"/>
                  <a:pt x="977480" y="282657"/>
                </a:cubicBezTo>
                <a:cubicBezTo>
                  <a:pt x="976109" y="297047"/>
                  <a:pt x="973711" y="308696"/>
                  <a:pt x="970285" y="317604"/>
                </a:cubicBezTo>
                <a:cubicBezTo>
                  <a:pt x="966859" y="326512"/>
                  <a:pt x="962747" y="333022"/>
                  <a:pt x="957951" y="337133"/>
                </a:cubicBezTo>
                <a:cubicBezTo>
                  <a:pt x="953154" y="341244"/>
                  <a:pt x="947672" y="343300"/>
                  <a:pt x="941505" y="343300"/>
                </a:cubicBezTo>
                <a:cubicBezTo>
                  <a:pt x="931227" y="343300"/>
                  <a:pt x="918208" y="337304"/>
                  <a:pt x="902447" y="325313"/>
                </a:cubicBezTo>
                <a:cubicBezTo>
                  <a:pt x="886687" y="313321"/>
                  <a:pt x="866302" y="299959"/>
                  <a:pt x="841290" y="285227"/>
                </a:cubicBezTo>
                <a:cubicBezTo>
                  <a:pt x="816280" y="270494"/>
                  <a:pt x="786472" y="257132"/>
                  <a:pt x="751868" y="245141"/>
                </a:cubicBezTo>
                <a:cubicBezTo>
                  <a:pt x="717264" y="233149"/>
                  <a:pt x="675979" y="227154"/>
                  <a:pt x="628013" y="227154"/>
                </a:cubicBezTo>
                <a:cubicBezTo>
                  <a:pt x="575250" y="227154"/>
                  <a:pt x="528141" y="237946"/>
                  <a:pt x="486684" y="259531"/>
                </a:cubicBezTo>
                <a:cubicBezTo>
                  <a:pt x="445228" y="281115"/>
                  <a:pt x="409939" y="311951"/>
                  <a:pt x="380816" y="352037"/>
                </a:cubicBezTo>
                <a:cubicBezTo>
                  <a:pt x="351694" y="392123"/>
                  <a:pt x="329595" y="440603"/>
                  <a:pt x="314520" y="497477"/>
                </a:cubicBezTo>
                <a:cubicBezTo>
                  <a:pt x="299445" y="554351"/>
                  <a:pt x="291908" y="618420"/>
                  <a:pt x="291908" y="689684"/>
                </a:cubicBezTo>
                <a:cubicBezTo>
                  <a:pt x="291908" y="767800"/>
                  <a:pt x="299959" y="835466"/>
                  <a:pt x="316062" y="892683"/>
                </a:cubicBezTo>
                <a:cubicBezTo>
                  <a:pt x="332165" y="949899"/>
                  <a:pt x="355120" y="997009"/>
                  <a:pt x="384927" y="1034011"/>
                </a:cubicBezTo>
                <a:cubicBezTo>
                  <a:pt x="414735" y="1071014"/>
                  <a:pt x="450710" y="1098594"/>
                  <a:pt x="492851" y="1116753"/>
                </a:cubicBezTo>
                <a:cubicBezTo>
                  <a:pt x="534993" y="1134911"/>
                  <a:pt x="582445" y="1143991"/>
                  <a:pt x="635208" y="1143991"/>
                </a:cubicBezTo>
                <a:cubicBezTo>
                  <a:pt x="683174" y="1143991"/>
                  <a:pt x="724630" y="1138338"/>
                  <a:pt x="759577" y="1127031"/>
                </a:cubicBezTo>
                <a:cubicBezTo>
                  <a:pt x="794523" y="1115725"/>
                  <a:pt x="824502" y="1103219"/>
                  <a:pt x="849513" y="1089515"/>
                </a:cubicBezTo>
                <a:cubicBezTo>
                  <a:pt x="874524" y="1075810"/>
                  <a:pt x="895081" y="1063476"/>
                  <a:pt x="911184" y="1052513"/>
                </a:cubicBezTo>
                <a:cubicBezTo>
                  <a:pt x="927287" y="1041549"/>
                  <a:pt x="939792" y="1036067"/>
                  <a:pt x="948700" y="1036067"/>
                </a:cubicBezTo>
                <a:cubicBezTo>
                  <a:pt x="955553" y="1036067"/>
                  <a:pt x="961034" y="1037437"/>
                  <a:pt x="965146" y="1040178"/>
                </a:cubicBezTo>
                <a:cubicBezTo>
                  <a:pt x="969257" y="1042919"/>
                  <a:pt x="972683" y="1048401"/>
                  <a:pt x="975424" y="1056624"/>
                </a:cubicBezTo>
                <a:cubicBezTo>
                  <a:pt x="978165" y="1064847"/>
                  <a:pt x="980221" y="1076324"/>
                  <a:pt x="981591" y="1091057"/>
                </a:cubicBezTo>
                <a:cubicBezTo>
                  <a:pt x="982962" y="1105789"/>
                  <a:pt x="983647" y="1125489"/>
                  <a:pt x="983647" y="1150158"/>
                </a:cubicBezTo>
                <a:cubicBezTo>
                  <a:pt x="983647" y="1167289"/>
                  <a:pt x="983133" y="1181850"/>
                  <a:pt x="982105" y="1193841"/>
                </a:cubicBezTo>
                <a:cubicBezTo>
                  <a:pt x="981077" y="1205833"/>
                  <a:pt x="979535" y="1216111"/>
                  <a:pt x="977480" y="1224676"/>
                </a:cubicBezTo>
                <a:cubicBezTo>
                  <a:pt x="975424" y="1233242"/>
                  <a:pt x="972683" y="1240608"/>
                  <a:pt x="969257" y="1246775"/>
                </a:cubicBezTo>
                <a:cubicBezTo>
                  <a:pt x="965831" y="1252942"/>
                  <a:pt x="960349" y="1259966"/>
                  <a:pt x="952811" y="1267846"/>
                </a:cubicBezTo>
                <a:cubicBezTo>
                  <a:pt x="945274" y="1275726"/>
                  <a:pt x="930713" y="1285833"/>
                  <a:pt x="909128" y="1298167"/>
                </a:cubicBezTo>
                <a:cubicBezTo>
                  <a:pt x="887543" y="1310501"/>
                  <a:pt x="861162" y="1322322"/>
                  <a:pt x="829984" y="1333628"/>
                </a:cubicBezTo>
                <a:cubicBezTo>
                  <a:pt x="798806" y="1344934"/>
                  <a:pt x="763174" y="1354356"/>
                  <a:pt x="723088" y="1361894"/>
                </a:cubicBezTo>
                <a:cubicBezTo>
                  <a:pt x="683002" y="1369431"/>
                  <a:pt x="639662" y="1373200"/>
                  <a:pt x="593066" y="1373200"/>
                </a:cubicBezTo>
                <a:cubicBezTo>
                  <a:pt x="501931" y="1373200"/>
                  <a:pt x="419703" y="1359153"/>
                  <a:pt x="346384" y="1331058"/>
                </a:cubicBezTo>
                <a:cubicBezTo>
                  <a:pt x="273064" y="1302964"/>
                  <a:pt x="210708" y="1260994"/>
                  <a:pt x="159316" y="1205147"/>
                </a:cubicBezTo>
                <a:cubicBezTo>
                  <a:pt x="107923" y="1149301"/>
                  <a:pt x="68523" y="1079579"/>
                  <a:pt x="41113" y="995981"/>
                </a:cubicBezTo>
                <a:cubicBezTo>
                  <a:pt x="13704" y="912383"/>
                  <a:pt x="0" y="815081"/>
                  <a:pt x="0" y="704073"/>
                </a:cubicBezTo>
                <a:cubicBezTo>
                  <a:pt x="0" y="591010"/>
                  <a:pt x="15075" y="490624"/>
                  <a:pt x="45225" y="402915"/>
                </a:cubicBezTo>
                <a:cubicBezTo>
                  <a:pt x="75375" y="315206"/>
                  <a:pt x="117517" y="241543"/>
                  <a:pt x="171650" y="181928"/>
                </a:cubicBezTo>
                <a:cubicBezTo>
                  <a:pt x="225783" y="122313"/>
                  <a:pt x="290708" y="77088"/>
                  <a:pt x="366426" y="46253"/>
                </a:cubicBezTo>
                <a:cubicBezTo>
                  <a:pt x="442144" y="15418"/>
                  <a:pt x="525571" y="0"/>
                  <a:pt x="616706" y="0"/>
                </a:cubicBezTo>
                <a:close/>
              </a:path>
            </a:pathLst>
          </a:custGeom>
          <a:solidFill>
            <a:schemeClr val="accent5">
              <a:lumMod val="75000"/>
            </a:schemeClr>
          </a:solid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6F85C69-A27D-E0DF-17A7-CD40B488053D}"/>
              </a:ext>
            </a:extLst>
          </p:cNvPr>
          <p:cNvSpPr/>
          <p:nvPr/>
        </p:nvSpPr>
        <p:spPr>
          <a:xfrm>
            <a:off x="1471050" y="2454780"/>
            <a:ext cx="1815949" cy="1342364"/>
          </a:xfrm>
          <a:custGeom>
            <a:avLst/>
            <a:gdLst/>
            <a:ahLst/>
            <a:cxnLst/>
            <a:rect l="l" t="t" r="r" b="b"/>
            <a:pathLst>
              <a:path w="1815949" h="1342364">
                <a:moveTo>
                  <a:pt x="135753" y="0"/>
                </a:moveTo>
                <a:cubicBezTo>
                  <a:pt x="167959" y="0"/>
                  <a:pt x="193483" y="514"/>
                  <a:pt x="212327" y="1541"/>
                </a:cubicBezTo>
                <a:cubicBezTo>
                  <a:pt x="231171" y="2569"/>
                  <a:pt x="245390" y="4968"/>
                  <a:pt x="254983" y="8736"/>
                </a:cubicBezTo>
                <a:cubicBezTo>
                  <a:pt x="264576" y="12505"/>
                  <a:pt x="271086" y="17987"/>
                  <a:pt x="274512" y="25182"/>
                </a:cubicBezTo>
                <a:cubicBezTo>
                  <a:pt x="277938" y="32377"/>
                  <a:pt x="280679" y="42484"/>
                  <a:pt x="282734" y="55503"/>
                </a:cubicBezTo>
                <a:lnTo>
                  <a:pt x="516055" y="1074097"/>
                </a:lnTo>
                <a:lnTo>
                  <a:pt x="517083" y="1074097"/>
                </a:lnTo>
                <a:lnTo>
                  <a:pt x="759654" y="62698"/>
                </a:lnTo>
                <a:cubicBezTo>
                  <a:pt x="762395" y="49679"/>
                  <a:pt x="765993" y="39058"/>
                  <a:pt x="770447" y="30835"/>
                </a:cubicBezTo>
                <a:cubicBezTo>
                  <a:pt x="774901" y="22612"/>
                  <a:pt x="782438" y="16274"/>
                  <a:pt x="793059" y="11820"/>
                </a:cubicBezTo>
                <a:cubicBezTo>
                  <a:pt x="803680" y="7366"/>
                  <a:pt x="818241" y="4282"/>
                  <a:pt x="836743" y="2569"/>
                </a:cubicBezTo>
                <a:cubicBezTo>
                  <a:pt x="855244" y="856"/>
                  <a:pt x="879912" y="0"/>
                  <a:pt x="910747" y="0"/>
                </a:cubicBezTo>
                <a:cubicBezTo>
                  <a:pt x="943638" y="0"/>
                  <a:pt x="969848" y="685"/>
                  <a:pt x="989378" y="2055"/>
                </a:cubicBezTo>
                <a:cubicBezTo>
                  <a:pt x="1008907" y="3426"/>
                  <a:pt x="1023982" y="6338"/>
                  <a:pt x="1034603" y="10792"/>
                </a:cubicBezTo>
                <a:cubicBezTo>
                  <a:pt x="1045224" y="15246"/>
                  <a:pt x="1052933" y="21584"/>
                  <a:pt x="1057729" y="29807"/>
                </a:cubicBezTo>
                <a:cubicBezTo>
                  <a:pt x="1062526" y="38030"/>
                  <a:pt x="1066295" y="48993"/>
                  <a:pt x="1069036" y="62698"/>
                </a:cubicBezTo>
                <a:lnTo>
                  <a:pt x="1319830" y="1074097"/>
                </a:lnTo>
                <a:lnTo>
                  <a:pt x="1321885" y="1074097"/>
                </a:lnTo>
                <a:lnTo>
                  <a:pt x="1555206" y="58587"/>
                </a:lnTo>
                <a:cubicBezTo>
                  <a:pt x="1557262" y="47623"/>
                  <a:pt x="1560002" y="38201"/>
                  <a:pt x="1563429" y="30321"/>
                </a:cubicBezTo>
                <a:cubicBezTo>
                  <a:pt x="1566855" y="22441"/>
                  <a:pt x="1573364" y="16274"/>
                  <a:pt x="1582958" y="11820"/>
                </a:cubicBezTo>
                <a:cubicBezTo>
                  <a:pt x="1592551" y="7366"/>
                  <a:pt x="1606255" y="4282"/>
                  <a:pt x="1624071" y="2569"/>
                </a:cubicBezTo>
                <a:cubicBezTo>
                  <a:pt x="1641887" y="856"/>
                  <a:pt x="1666898" y="0"/>
                  <a:pt x="1699104" y="0"/>
                </a:cubicBezTo>
                <a:cubicBezTo>
                  <a:pt x="1729254" y="0"/>
                  <a:pt x="1752723" y="856"/>
                  <a:pt x="1769511" y="2569"/>
                </a:cubicBezTo>
                <a:cubicBezTo>
                  <a:pt x="1786300" y="4282"/>
                  <a:pt x="1798462" y="8908"/>
                  <a:pt x="1806000" y="16445"/>
                </a:cubicBezTo>
                <a:cubicBezTo>
                  <a:pt x="1813537" y="23983"/>
                  <a:pt x="1816792" y="35118"/>
                  <a:pt x="1815764" y="49850"/>
                </a:cubicBezTo>
                <a:cubicBezTo>
                  <a:pt x="1814736" y="64583"/>
                  <a:pt x="1811139" y="84626"/>
                  <a:pt x="1804972" y="109979"/>
                </a:cubicBezTo>
                <a:lnTo>
                  <a:pt x="1499702" y="1267332"/>
                </a:lnTo>
                <a:cubicBezTo>
                  <a:pt x="1495591" y="1283777"/>
                  <a:pt x="1489938" y="1296968"/>
                  <a:pt x="1482743" y="1306904"/>
                </a:cubicBezTo>
                <a:cubicBezTo>
                  <a:pt x="1475548" y="1316839"/>
                  <a:pt x="1464756" y="1324377"/>
                  <a:pt x="1450366" y="1329516"/>
                </a:cubicBezTo>
                <a:cubicBezTo>
                  <a:pt x="1435976" y="1334655"/>
                  <a:pt x="1417475" y="1338082"/>
                  <a:pt x="1394862" y="1339795"/>
                </a:cubicBezTo>
                <a:cubicBezTo>
                  <a:pt x="1372250" y="1341508"/>
                  <a:pt x="1343470" y="1342364"/>
                  <a:pt x="1308523" y="1342364"/>
                </a:cubicBezTo>
                <a:cubicBezTo>
                  <a:pt x="1269465" y="1342364"/>
                  <a:pt x="1238116" y="1341508"/>
                  <a:pt x="1214475" y="1339795"/>
                </a:cubicBezTo>
                <a:cubicBezTo>
                  <a:pt x="1190835" y="1338082"/>
                  <a:pt x="1172163" y="1334655"/>
                  <a:pt x="1158458" y="1329516"/>
                </a:cubicBezTo>
                <a:cubicBezTo>
                  <a:pt x="1144753" y="1324377"/>
                  <a:pt x="1134817" y="1316839"/>
                  <a:pt x="1128650" y="1306904"/>
                </a:cubicBezTo>
                <a:cubicBezTo>
                  <a:pt x="1122483" y="1296968"/>
                  <a:pt x="1117687" y="1283777"/>
                  <a:pt x="1114261" y="1267332"/>
                </a:cubicBezTo>
                <a:lnTo>
                  <a:pt x="901497" y="424499"/>
                </a:lnTo>
                <a:lnTo>
                  <a:pt x="899441" y="424499"/>
                </a:lnTo>
                <a:lnTo>
                  <a:pt x="697984" y="1267332"/>
                </a:lnTo>
                <a:cubicBezTo>
                  <a:pt x="694557" y="1283092"/>
                  <a:pt x="689761" y="1295940"/>
                  <a:pt x="683594" y="1305876"/>
                </a:cubicBezTo>
                <a:cubicBezTo>
                  <a:pt x="677427" y="1315812"/>
                  <a:pt x="667662" y="1323520"/>
                  <a:pt x="654300" y="1329002"/>
                </a:cubicBezTo>
                <a:cubicBezTo>
                  <a:pt x="640938" y="1334484"/>
                  <a:pt x="622780" y="1338082"/>
                  <a:pt x="599825" y="1339795"/>
                </a:cubicBezTo>
                <a:cubicBezTo>
                  <a:pt x="576869" y="1341508"/>
                  <a:pt x="546548" y="1342364"/>
                  <a:pt x="508860" y="1342364"/>
                </a:cubicBezTo>
                <a:cubicBezTo>
                  <a:pt x="469117" y="1342364"/>
                  <a:pt x="437425" y="1341508"/>
                  <a:pt x="413785" y="1339795"/>
                </a:cubicBezTo>
                <a:cubicBezTo>
                  <a:pt x="390144" y="1338082"/>
                  <a:pt x="371472" y="1334655"/>
                  <a:pt x="357767" y="1329516"/>
                </a:cubicBezTo>
                <a:cubicBezTo>
                  <a:pt x="344063" y="1324377"/>
                  <a:pt x="334127" y="1316839"/>
                  <a:pt x="327960" y="1306904"/>
                </a:cubicBezTo>
                <a:cubicBezTo>
                  <a:pt x="321793" y="1296968"/>
                  <a:pt x="316653" y="1283777"/>
                  <a:pt x="312542" y="1267332"/>
                </a:cubicBezTo>
                <a:lnTo>
                  <a:pt x="10356" y="106895"/>
                </a:lnTo>
                <a:cubicBezTo>
                  <a:pt x="4189" y="82227"/>
                  <a:pt x="763" y="62869"/>
                  <a:pt x="77" y="48822"/>
                </a:cubicBezTo>
                <a:cubicBezTo>
                  <a:pt x="-608" y="34775"/>
                  <a:pt x="3332" y="23983"/>
                  <a:pt x="11898" y="16445"/>
                </a:cubicBezTo>
                <a:cubicBezTo>
                  <a:pt x="20463" y="8908"/>
                  <a:pt x="34510" y="4282"/>
                  <a:pt x="54039" y="2569"/>
                </a:cubicBezTo>
                <a:cubicBezTo>
                  <a:pt x="73568" y="856"/>
                  <a:pt x="100806" y="0"/>
                  <a:pt x="135753" y="0"/>
                </a:cubicBezTo>
                <a:close/>
              </a:path>
            </a:pathLst>
          </a:custGeom>
          <a:solidFill>
            <a:schemeClr val="accent5">
              <a:lumMod val="75000"/>
            </a:schemeClr>
          </a:solid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0CCC4BF-731E-F343-6663-249405F83305}"/>
              </a:ext>
            </a:extLst>
          </p:cNvPr>
          <p:cNvSpPr/>
          <p:nvPr/>
        </p:nvSpPr>
        <p:spPr>
          <a:xfrm>
            <a:off x="4504527" y="2457864"/>
            <a:ext cx="730798" cy="1336197"/>
          </a:xfrm>
          <a:custGeom>
            <a:avLst/>
            <a:gdLst/>
            <a:ahLst/>
            <a:cxnLst/>
            <a:rect l="l" t="t" r="r" b="b"/>
            <a:pathLst>
              <a:path w="730798" h="1336197">
                <a:moveTo>
                  <a:pt x="135675" y="0"/>
                </a:moveTo>
                <a:cubicBezTo>
                  <a:pt x="162399" y="0"/>
                  <a:pt x="184327" y="1028"/>
                  <a:pt x="201458" y="3083"/>
                </a:cubicBezTo>
                <a:cubicBezTo>
                  <a:pt x="218588" y="5139"/>
                  <a:pt x="232293" y="7880"/>
                  <a:pt x="242571" y="11306"/>
                </a:cubicBezTo>
                <a:cubicBezTo>
                  <a:pt x="252850" y="14732"/>
                  <a:pt x="260216" y="19186"/>
                  <a:pt x="264670" y="24668"/>
                </a:cubicBezTo>
                <a:cubicBezTo>
                  <a:pt x="269124" y="30150"/>
                  <a:pt x="271351" y="36317"/>
                  <a:pt x="271351" y="43169"/>
                </a:cubicBezTo>
                <a:lnTo>
                  <a:pt x="271351" y="1113155"/>
                </a:lnTo>
                <a:lnTo>
                  <a:pt x="689684" y="1113155"/>
                </a:lnTo>
                <a:cubicBezTo>
                  <a:pt x="696536" y="1113155"/>
                  <a:pt x="702532" y="1115039"/>
                  <a:pt x="707671" y="1118808"/>
                </a:cubicBezTo>
                <a:cubicBezTo>
                  <a:pt x="712810" y="1122577"/>
                  <a:pt x="717093" y="1128744"/>
                  <a:pt x="720519" y="1137309"/>
                </a:cubicBezTo>
                <a:cubicBezTo>
                  <a:pt x="723945" y="1145875"/>
                  <a:pt x="726515" y="1157181"/>
                  <a:pt x="728228" y="1171228"/>
                </a:cubicBezTo>
                <a:cubicBezTo>
                  <a:pt x="729941" y="1185275"/>
                  <a:pt x="730798" y="1202577"/>
                  <a:pt x="730798" y="1223134"/>
                </a:cubicBezTo>
                <a:cubicBezTo>
                  <a:pt x="730798" y="1243691"/>
                  <a:pt x="729941" y="1260993"/>
                  <a:pt x="728228" y="1275040"/>
                </a:cubicBezTo>
                <a:cubicBezTo>
                  <a:pt x="726515" y="1289088"/>
                  <a:pt x="723945" y="1300737"/>
                  <a:pt x="720519" y="1309987"/>
                </a:cubicBezTo>
                <a:cubicBezTo>
                  <a:pt x="717093" y="1319238"/>
                  <a:pt x="712810" y="1325919"/>
                  <a:pt x="707671" y="1330030"/>
                </a:cubicBezTo>
                <a:cubicBezTo>
                  <a:pt x="702532" y="1334142"/>
                  <a:pt x="696536" y="1336197"/>
                  <a:pt x="689684" y="1336197"/>
                </a:cubicBezTo>
                <a:lnTo>
                  <a:pt x="80172" y="1336197"/>
                </a:lnTo>
                <a:cubicBezTo>
                  <a:pt x="57559" y="1336197"/>
                  <a:pt x="38544" y="1329516"/>
                  <a:pt x="23127" y="1316154"/>
                </a:cubicBezTo>
                <a:cubicBezTo>
                  <a:pt x="7709" y="1302792"/>
                  <a:pt x="0" y="1281036"/>
                  <a:pt x="0" y="1250886"/>
                </a:cubicBezTo>
                <a:lnTo>
                  <a:pt x="0" y="43169"/>
                </a:lnTo>
                <a:cubicBezTo>
                  <a:pt x="0" y="36317"/>
                  <a:pt x="2227" y="30150"/>
                  <a:pt x="6681" y="24668"/>
                </a:cubicBezTo>
                <a:cubicBezTo>
                  <a:pt x="11135" y="19186"/>
                  <a:pt x="18501" y="14732"/>
                  <a:pt x="28780" y="11306"/>
                </a:cubicBezTo>
                <a:cubicBezTo>
                  <a:pt x="39058" y="7880"/>
                  <a:pt x="52934" y="5139"/>
                  <a:pt x="70408" y="3083"/>
                </a:cubicBezTo>
                <a:cubicBezTo>
                  <a:pt x="87881" y="1028"/>
                  <a:pt x="109637" y="0"/>
                  <a:pt x="135675" y="0"/>
                </a:cubicBezTo>
                <a:close/>
              </a:path>
            </a:pathLst>
          </a:custGeom>
          <a:solidFill>
            <a:schemeClr val="accent5">
              <a:lumMod val="75000"/>
            </a:schemeClr>
          </a:solid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D05AAF7-E637-3E2B-1C0A-221FEBE7DD7A}"/>
              </a:ext>
            </a:extLst>
          </p:cNvPr>
          <p:cNvSpPr/>
          <p:nvPr/>
        </p:nvSpPr>
        <p:spPr>
          <a:xfrm>
            <a:off x="3475828" y="2460947"/>
            <a:ext cx="788357" cy="1330030"/>
          </a:xfrm>
          <a:custGeom>
            <a:avLst/>
            <a:gdLst/>
            <a:ahLst/>
            <a:cxnLst/>
            <a:rect l="l" t="t" r="r" b="b"/>
            <a:pathLst>
              <a:path w="788357" h="1330030">
                <a:moveTo>
                  <a:pt x="80172" y="0"/>
                </a:moveTo>
                <a:lnTo>
                  <a:pt x="744159" y="0"/>
                </a:lnTo>
                <a:cubicBezTo>
                  <a:pt x="750326" y="0"/>
                  <a:pt x="755809" y="1713"/>
                  <a:pt x="760605" y="5139"/>
                </a:cubicBezTo>
                <a:cubicBezTo>
                  <a:pt x="765401" y="8565"/>
                  <a:pt x="769513" y="14561"/>
                  <a:pt x="772939" y="23126"/>
                </a:cubicBezTo>
                <a:cubicBezTo>
                  <a:pt x="776365" y="31692"/>
                  <a:pt x="778935" y="42655"/>
                  <a:pt x="780648" y="56017"/>
                </a:cubicBezTo>
                <a:cubicBezTo>
                  <a:pt x="782361" y="69379"/>
                  <a:pt x="783217" y="86339"/>
                  <a:pt x="783217" y="106896"/>
                </a:cubicBezTo>
                <a:cubicBezTo>
                  <a:pt x="783217" y="126082"/>
                  <a:pt x="782361" y="142356"/>
                  <a:pt x="780648" y="155718"/>
                </a:cubicBezTo>
                <a:cubicBezTo>
                  <a:pt x="778935" y="169080"/>
                  <a:pt x="776365" y="179872"/>
                  <a:pt x="772939" y="188095"/>
                </a:cubicBezTo>
                <a:cubicBezTo>
                  <a:pt x="769513" y="196318"/>
                  <a:pt x="765401" y="202314"/>
                  <a:pt x="760605" y="206083"/>
                </a:cubicBezTo>
                <a:cubicBezTo>
                  <a:pt x="755809" y="209851"/>
                  <a:pt x="750326" y="211736"/>
                  <a:pt x="744159" y="211736"/>
                </a:cubicBezTo>
                <a:lnTo>
                  <a:pt x="269295" y="211736"/>
                </a:lnTo>
                <a:lnTo>
                  <a:pt x="269295" y="536534"/>
                </a:lnTo>
                <a:lnTo>
                  <a:pt x="671182" y="536534"/>
                </a:lnTo>
                <a:cubicBezTo>
                  <a:pt x="677349" y="536534"/>
                  <a:pt x="683003" y="538419"/>
                  <a:pt x="688142" y="542188"/>
                </a:cubicBezTo>
                <a:cubicBezTo>
                  <a:pt x="693281" y="545956"/>
                  <a:pt x="697564" y="551781"/>
                  <a:pt x="700990" y="559661"/>
                </a:cubicBezTo>
                <a:cubicBezTo>
                  <a:pt x="704416" y="567541"/>
                  <a:pt x="706986" y="578162"/>
                  <a:pt x="708699" y="591524"/>
                </a:cubicBezTo>
                <a:cubicBezTo>
                  <a:pt x="710412" y="604886"/>
                  <a:pt x="711268" y="621160"/>
                  <a:pt x="711268" y="640347"/>
                </a:cubicBezTo>
                <a:cubicBezTo>
                  <a:pt x="711268" y="660218"/>
                  <a:pt x="710412" y="676664"/>
                  <a:pt x="708699" y="689683"/>
                </a:cubicBezTo>
                <a:cubicBezTo>
                  <a:pt x="706986" y="702703"/>
                  <a:pt x="704416" y="713152"/>
                  <a:pt x="700990" y="721033"/>
                </a:cubicBezTo>
                <a:cubicBezTo>
                  <a:pt x="697564" y="728913"/>
                  <a:pt x="693281" y="734566"/>
                  <a:pt x="688142" y="737992"/>
                </a:cubicBezTo>
                <a:cubicBezTo>
                  <a:pt x="683003" y="741418"/>
                  <a:pt x="677349" y="743131"/>
                  <a:pt x="671182" y="743131"/>
                </a:cubicBezTo>
                <a:lnTo>
                  <a:pt x="269295" y="743131"/>
                </a:lnTo>
                <a:lnTo>
                  <a:pt x="269295" y="1118294"/>
                </a:lnTo>
                <a:lnTo>
                  <a:pt x="748271" y="1118294"/>
                </a:lnTo>
                <a:cubicBezTo>
                  <a:pt x="754438" y="1118294"/>
                  <a:pt x="760091" y="1120179"/>
                  <a:pt x="765230" y="1123947"/>
                </a:cubicBezTo>
                <a:cubicBezTo>
                  <a:pt x="770370" y="1127716"/>
                  <a:pt x="774652" y="1133712"/>
                  <a:pt x="778078" y="1141935"/>
                </a:cubicBezTo>
                <a:cubicBezTo>
                  <a:pt x="781505" y="1150157"/>
                  <a:pt x="784074" y="1160950"/>
                  <a:pt x="785787" y="1174312"/>
                </a:cubicBezTo>
                <a:cubicBezTo>
                  <a:pt x="787500" y="1187674"/>
                  <a:pt x="788357" y="1204291"/>
                  <a:pt x="788357" y="1224162"/>
                </a:cubicBezTo>
                <a:cubicBezTo>
                  <a:pt x="788357" y="1244034"/>
                  <a:pt x="787500" y="1260651"/>
                  <a:pt x="785787" y="1274013"/>
                </a:cubicBezTo>
                <a:cubicBezTo>
                  <a:pt x="784074" y="1287375"/>
                  <a:pt x="781505" y="1298167"/>
                  <a:pt x="778078" y="1306390"/>
                </a:cubicBezTo>
                <a:cubicBezTo>
                  <a:pt x="774652" y="1314613"/>
                  <a:pt x="770370" y="1320608"/>
                  <a:pt x="765230" y="1324377"/>
                </a:cubicBezTo>
                <a:cubicBezTo>
                  <a:pt x="760091" y="1328146"/>
                  <a:pt x="754438" y="1330030"/>
                  <a:pt x="748271" y="1330030"/>
                </a:cubicBezTo>
                <a:lnTo>
                  <a:pt x="80172" y="1330030"/>
                </a:lnTo>
                <a:cubicBezTo>
                  <a:pt x="57559" y="1330030"/>
                  <a:pt x="38544" y="1323349"/>
                  <a:pt x="23127" y="1309987"/>
                </a:cubicBezTo>
                <a:cubicBezTo>
                  <a:pt x="7709" y="1296625"/>
                  <a:pt x="0" y="1274869"/>
                  <a:pt x="0" y="1244719"/>
                </a:cubicBezTo>
                <a:lnTo>
                  <a:pt x="0" y="85311"/>
                </a:lnTo>
                <a:cubicBezTo>
                  <a:pt x="0" y="55161"/>
                  <a:pt x="7709" y="33405"/>
                  <a:pt x="23127" y="20043"/>
                </a:cubicBezTo>
                <a:cubicBezTo>
                  <a:pt x="38544" y="6681"/>
                  <a:pt x="57559" y="0"/>
                  <a:pt x="80172" y="0"/>
                </a:cubicBezTo>
                <a:close/>
              </a:path>
            </a:pathLst>
          </a:custGeom>
          <a:solidFill>
            <a:schemeClr val="accent5">
              <a:lumMod val="75000"/>
            </a:schemeClr>
          </a:solid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4C61A3F-95AD-02E8-836D-5738BABDACB6}"/>
              </a:ext>
            </a:extLst>
          </p:cNvPr>
          <p:cNvSpPr/>
          <p:nvPr/>
        </p:nvSpPr>
        <p:spPr>
          <a:xfrm>
            <a:off x="7876378" y="2457864"/>
            <a:ext cx="1549989" cy="1336197"/>
          </a:xfrm>
          <a:custGeom>
            <a:avLst/>
            <a:gdLst/>
            <a:ahLst/>
            <a:cxnLst/>
            <a:rect l="l" t="t" r="r" b="b"/>
            <a:pathLst>
              <a:path w="1549989" h="1336197">
                <a:moveTo>
                  <a:pt x="101757" y="0"/>
                </a:moveTo>
                <a:lnTo>
                  <a:pt x="278546" y="0"/>
                </a:lnTo>
                <a:cubicBezTo>
                  <a:pt x="310066" y="0"/>
                  <a:pt x="337133" y="2569"/>
                  <a:pt x="359746" y="7709"/>
                </a:cubicBezTo>
                <a:cubicBezTo>
                  <a:pt x="382358" y="12848"/>
                  <a:pt x="401887" y="21413"/>
                  <a:pt x="418333" y="33405"/>
                </a:cubicBezTo>
                <a:cubicBezTo>
                  <a:pt x="434778" y="45396"/>
                  <a:pt x="448483" y="61156"/>
                  <a:pt x="459447" y="80686"/>
                </a:cubicBezTo>
                <a:cubicBezTo>
                  <a:pt x="470410" y="100215"/>
                  <a:pt x="480003" y="124369"/>
                  <a:pt x="488226" y="153149"/>
                </a:cubicBezTo>
                <a:lnTo>
                  <a:pt x="776023" y="945616"/>
                </a:lnTo>
                <a:lnTo>
                  <a:pt x="780134" y="945616"/>
                </a:lnTo>
                <a:lnTo>
                  <a:pt x="1078208" y="155204"/>
                </a:lnTo>
                <a:cubicBezTo>
                  <a:pt x="1087116" y="126425"/>
                  <a:pt x="1096881" y="102099"/>
                  <a:pt x="1107502" y="82227"/>
                </a:cubicBezTo>
                <a:cubicBezTo>
                  <a:pt x="1118123" y="62356"/>
                  <a:pt x="1130457" y="46253"/>
                  <a:pt x="1144504" y="33919"/>
                </a:cubicBezTo>
                <a:cubicBezTo>
                  <a:pt x="1158552" y="21584"/>
                  <a:pt x="1175168" y="12848"/>
                  <a:pt x="1194355" y="7709"/>
                </a:cubicBezTo>
                <a:cubicBezTo>
                  <a:pt x="1213541" y="2569"/>
                  <a:pt x="1235811" y="0"/>
                  <a:pt x="1261165" y="0"/>
                </a:cubicBezTo>
                <a:lnTo>
                  <a:pt x="1443093" y="0"/>
                </a:lnTo>
                <a:cubicBezTo>
                  <a:pt x="1461594" y="0"/>
                  <a:pt x="1477526" y="2398"/>
                  <a:pt x="1490888" y="7195"/>
                </a:cubicBezTo>
                <a:cubicBezTo>
                  <a:pt x="1504250" y="11991"/>
                  <a:pt x="1515214" y="19015"/>
                  <a:pt x="1523779" y="28265"/>
                </a:cubicBezTo>
                <a:cubicBezTo>
                  <a:pt x="1532344" y="37516"/>
                  <a:pt x="1538854" y="48822"/>
                  <a:pt x="1543308" y="62184"/>
                </a:cubicBezTo>
                <a:cubicBezTo>
                  <a:pt x="1547762" y="75546"/>
                  <a:pt x="1549989" y="90793"/>
                  <a:pt x="1549989" y="107923"/>
                </a:cubicBezTo>
                <a:lnTo>
                  <a:pt x="1549989" y="1293028"/>
                </a:lnTo>
                <a:cubicBezTo>
                  <a:pt x="1549989" y="1299880"/>
                  <a:pt x="1548105" y="1306047"/>
                  <a:pt x="1544336" y="1311529"/>
                </a:cubicBezTo>
                <a:cubicBezTo>
                  <a:pt x="1540567" y="1317011"/>
                  <a:pt x="1533715" y="1321465"/>
                  <a:pt x="1523779" y="1324891"/>
                </a:cubicBezTo>
                <a:cubicBezTo>
                  <a:pt x="1513843" y="1328317"/>
                  <a:pt x="1500652" y="1331058"/>
                  <a:pt x="1484207" y="1333114"/>
                </a:cubicBezTo>
                <a:cubicBezTo>
                  <a:pt x="1467762" y="1335169"/>
                  <a:pt x="1446862" y="1336197"/>
                  <a:pt x="1421508" y="1336197"/>
                </a:cubicBezTo>
                <a:cubicBezTo>
                  <a:pt x="1396840" y="1336197"/>
                  <a:pt x="1376284" y="1335169"/>
                  <a:pt x="1359838" y="1333114"/>
                </a:cubicBezTo>
                <a:cubicBezTo>
                  <a:pt x="1343392" y="1331058"/>
                  <a:pt x="1330373" y="1328317"/>
                  <a:pt x="1320780" y="1324891"/>
                </a:cubicBezTo>
                <a:cubicBezTo>
                  <a:pt x="1311186" y="1321465"/>
                  <a:pt x="1304334" y="1317011"/>
                  <a:pt x="1300223" y="1311529"/>
                </a:cubicBezTo>
                <a:cubicBezTo>
                  <a:pt x="1296112" y="1306047"/>
                  <a:pt x="1294056" y="1299880"/>
                  <a:pt x="1294056" y="1293028"/>
                </a:cubicBezTo>
                <a:lnTo>
                  <a:pt x="1294056" y="210708"/>
                </a:lnTo>
                <a:lnTo>
                  <a:pt x="1292000" y="210708"/>
                </a:lnTo>
                <a:lnTo>
                  <a:pt x="906558" y="1292000"/>
                </a:lnTo>
                <a:cubicBezTo>
                  <a:pt x="903818" y="1300908"/>
                  <a:pt x="899364" y="1308274"/>
                  <a:pt x="893196" y="1314099"/>
                </a:cubicBezTo>
                <a:cubicBezTo>
                  <a:pt x="887030" y="1319923"/>
                  <a:pt x="878635" y="1324548"/>
                  <a:pt x="868015" y="1327975"/>
                </a:cubicBezTo>
                <a:cubicBezTo>
                  <a:pt x="857393" y="1331401"/>
                  <a:pt x="843860" y="1333628"/>
                  <a:pt x="827415" y="1334656"/>
                </a:cubicBezTo>
                <a:cubicBezTo>
                  <a:pt x="810969" y="1335683"/>
                  <a:pt x="791098" y="1336197"/>
                  <a:pt x="767800" y="1336197"/>
                </a:cubicBezTo>
                <a:cubicBezTo>
                  <a:pt x="744502" y="1336197"/>
                  <a:pt x="724630" y="1335341"/>
                  <a:pt x="708185" y="1333628"/>
                </a:cubicBezTo>
                <a:cubicBezTo>
                  <a:pt x="691739" y="1331915"/>
                  <a:pt x="678206" y="1329174"/>
                  <a:pt x="667585" y="1325405"/>
                </a:cubicBezTo>
                <a:cubicBezTo>
                  <a:pt x="656964" y="1321636"/>
                  <a:pt x="648570" y="1317011"/>
                  <a:pt x="642403" y="1311529"/>
                </a:cubicBezTo>
                <a:cubicBezTo>
                  <a:pt x="636236" y="1306047"/>
                  <a:pt x="632124" y="1299537"/>
                  <a:pt x="630069" y="1292000"/>
                </a:cubicBezTo>
                <a:lnTo>
                  <a:pt x="257989" y="210708"/>
                </a:lnTo>
                <a:lnTo>
                  <a:pt x="255933" y="210708"/>
                </a:lnTo>
                <a:lnTo>
                  <a:pt x="255933" y="1293028"/>
                </a:lnTo>
                <a:cubicBezTo>
                  <a:pt x="255933" y="1299880"/>
                  <a:pt x="254049" y="1306047"/>
                  <a:pt x="250280" y="1311529"/>
                </a:cubicBezTo>
                <a:cubicBezTo>
                  <a:pt x="246511" y="1317011"/>
                  <a:pt x="239488" y="1321465"/>
                  <a:pt x="229209" y="1324891"/>
                </a:cubicBezTo>
                <a:cubicBezTo>
                  <a:pt x="218931" y="1328317"/>
                  <a:pt x="205741" y="1331058"/>
                  <a:pt x="189637" y="1333114"/>
                </a:cubicBezTo>
                <a:cubicBezTo>
                  <a:pt x="173534" y="1335169"/>
                  <a:pt x="152807" y="1336197"/>
                  <a:pt x="127453" y="1336197"/>
                </a:cubicBezTo>
                <a:cubicBezTo>
                  <a:pt x="102785" y="1336197"/>
                  <a:pt x="82228" y="1335169"/>
                  <a:pt x="65782" y="1333114"/>
                </a:cubicBezTo>
                <a:cubicBezTo>
                  <a:pt x="49337" y="1331058"/>
                  <a:pt x="36146" y="1328317"/>
                  <a:pt x="26210" y="1324891"/>
                </a:cubicBezTo>
                <a:cubicBezTo>
                  <a:pt x="16274" y="1321465"/>
                  <a:pt x="9422" y="1317011"/>
                  <a:pt x="5653" y="1311529"/>
                </a:cubicBezTo>
                <a:cubicBezTo>
                  <a:pt x="1884" y="1306047"/>
                  <a:pt x="0" y="1299880"/>
                  <a:pt x="0" y="1293028"/>
                </a:cubicBezTo>
                <a:lnTo>
                  <a:pt x="0" y="107923"/>
                </a:lnTo>
                <a:cubicBezTo>
                  <a:pt x="0" y="72977"/>
                  <a:pt x="9251" y="46253"/>
                  <a:pt x="27752" y="27752"/>
                </a:cubicBezTo>
                <a:cubicBezTo>
                  <a:pt x="46253" y="9250"/>
                  <a:pt x="70921" y="0"/>
                  <a:pt x="101757" y="0"/>
                </a:cubicBezTo>
                <a:close/>
              </a:path>
            </a:pathLst>
          </a:custGeom>
          <a:solidFill>
            <a:schemeClr val="accent5">
              <a:lumMod val="75000"/>
            </a:schemeClr>
          </a:solid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3290BE8-F38A-B582-E07F-1B3E69A1FE6A}"/>
              </a:ext>
            </a:extLst>
          </p:cNvPr>
          <p:cNvSpPr/>
          <p:nvPr/>
        </p:nvSpPr>
        <p:spPr>
          <a:xfrm>
            <a:off x="9714702" y="2460947"/>
            <a:ext cx="788356" cy="1330030"/>
          </a:xfrm>
          <a:custGeom>
            <a:avLst/>
            <a:gdLst/>
            <a:ahLst/>
            <a:cxnLst/>
            <a:rect l="l" t="t" r="r" b="b"/>
            <a:pathLst>
              <a:path w="788356" h="1330030">
                <a:moveTo>
                  <a:pt x="80172" y="0"/>
                </a:moveTo>
                <a:lnTo>
                  <a:pt x="744159" y="0"/>
                </a:lnTo>
                <a:cubicBezTo>
                  <a:pt x="750326" y="0"/>
                  <a:pt x="755808" y="1713"/>
                  <a:pt x="760605" y="5139"/>
                </a:cubicBezTo>
                <a:cubicBezTo>
                  <a:pt x="765401" y="8565"/>
                  <a:pt x="769513" y="14561"/>
                  <a:pt x="772939" y="23126"/>
                </a:cubicBezTo>
                <a:cubicBezTo>
                  <a:pt x="776365" y="31692"/>
                  <a:pt x="778934" y="42655"/>
                  <a:pt x="780648" y="56017"/>
                </a:cubicBezTo>
                <a:cubicBezTo>
                  <a:pt x="782361" y="69379"/>
                  <a:pt x="783217" y="86339"/>
                  <a:pt x="783217" y="106896"/>
                </a:cubicBezTo>
                <a:cubicBezTo>
                  <a:pt x="783217" y="126082"/>
                  <a:pt x="782361" y="142356"/>
                  <a:pt x="780648" y="155718"/>
                </a:cubicBezTo>
                <a:cubicBezTo>
                  <a:pt x="778934" y="169080"/>
                  <a:pt x="776365" y="179872"/>
                  <a:pt x="772939" y="188095"/>
                </a:cubicBezTo>
                <a:cubicBezTo>
                  <a:pt x="769513" y="196318"/>
                  <a:pt x="765401" y="202314"/>
                  <a:pt x="760605" y="206083"/>
                </a:cubicBezTo>
                <a:cubicBezTo>
                  <a:pt x="755808" y="209851"/>
                  <a:pt x="750326" y="211736"/>
                  <a:pt x="744159" y="211736"/>
                </a:cubicBezTo>
                <a:lnTo>
                  <a:pt x="269295" y="211736"/>
                </a:lnTo>
                <a:lnTo>
                  <a:pt x="269295" y="536534"/>
                </a:lnTo>
                <a:lnTo>
                  <a:pt x="671182" y="536534"/>
                </a:lnTo>
                <a:cubicBezTo>
                  <a:pt x="677349" y="536534"/>
                  <a:pt x="683002" y="538419"/>
                  <a:pt x="688142" y="542188"/>
                </a:cubicBezTo>
                <a:cubicBezTo>
                  <a:pt x="693281" y="545956"/>
                  <a:pt x="697564" y="551781"/>
                  <a:pt x="700990" y="559661"/>
                </a:cubicBezTo>
                <a:cubicBezTo>
                  <a:pt x="704416" y="567541"/>
                  <a:pt x="706985" y="578162"/>
                  <a:pt x="708699" y="591524"/>
                </a:cubicBezTo>
                <a:cubicBezTo>
                  <a:pt x="710412" y="604886"/>
                  <a:pt x="711268" y="621160"/>
                  <a:pt x="711268" y="640347"/>
                </a:cubicBezTo>
                <a:cubicBezTo>
                  <a:pt x="711268" y="660218"/>
                  <a:pt x="710412" y="676664"/>
                  <a:pt x="708699" y="689683"/>
                </a:cubicBezTo>
                <a:cubicBezTo>
                  <a:pt x="706985" y="702703"/>
                  <a:pt x="704416" y="713152"/>
                  <a:pt x="700990" y="721033"/>
                </a:cubicBezTo>
                <a:cubicBezTo>
                  <a:pt x="697564" y="728913"/>
                  <a:pt x="693281" y="734566"/>
                  <a:pt x="688142" y="737992"/>
                </a:cubicBezTo>
                <a:cubicBezTo>
                  <a:pt x="683002" y="741418"/>
                  <a:pt x="677349" y="743131"/>
                  <a:pt x="671182" y="743131"/>
                </a:cubicBezTo>
                <a:lnTo>
                  <a:pt x="269295" y="743131"/>
                </a:lnTo>
                <a:lnTo>
                  <a:pt x="269295" y="1118294"/>
                </a:lnTo>
                <a:lnTo>
                  <a:pt x="748271" y="1118294"/>
                </a:lnTo>
                <a:cubicBezTo>
                  <a:pt x="754438" y="1118294"/>
                  <a:pt x="760091" y="1120179"/>
                  <a:pt x="765230" y="1123947"/>
                </a:cubicBezTo>
                <a:cubicBezTo>
                  <a:pt x="770369" y="1127716"/>
                  <a:pt x="774652" y="1133712"/>
                  <a:pt x="778078" y="1141935"/>
                </a:cubicBezTo>
                <a:cubicBezTo>
                  <a:pt x="781504" y="1150157"/>
                  <a:pt x="784074" y="1160950"/>
                  <a:pt x="785787" y="1174312"/>
                </a:cubicBezTo>
                <a:cubicBezTo>
                  <a:pt x="787500" y="1187674"/>
                  <a:pt x="788356" y="1204291"/>
                  <a:pt x="788356" y="1224162"/>
                </a:cubicBezTo>
                <a:cubicBezTo>
                  <a:pt x="788356" y="1244034"/>
                  <a:pt x="787500" y="1260651"/>
                  <a:pt x="785787" y="1274013"/>
                </a:cubicBezTo>
                <a:cubicBezTo>
                  <a:pt x="784074" y="1287375"/>
                  <a:pt x="781504" y="1298167"/>
                  <a:pt x="778078" y="1306390"/>
                </a:cubicBezTo>
                <a:cubicBezTo>
                  <a:pt x="774652" y="1314613"/>
                  <a:pt x="770369" y="1320608"/>
                  <a:pt x="765230" y="1324377"/>
                </a:cubicBezTo>
                <a:cubicBezTo>
                  <a:pt x="760091" y="1328146"/>
                  <a:pt x="754438" y="1330030"/>
                  <a:pt x="748271" y="1330030"/>
                </a:cubicBezTo>
                <a:lnTo>
                  <a:pt x="80172" y="1330030"/>
                </a:lnTo>
                <a:cubicBezTo>
                  <a:pt x="57559" y="1330030"/>
                  <a:pt x="38544" y="1323349"/>
                  <a:pt x="23126" y="1309987"/>
                </a:cubicBezTo>
                <a:cubicBezTo>
                  <a:pt x="7709" y="1296625"/>
                  <a:pt x="0" y="1274869"/>
                  <a:pt x="0" y="1244719"/>
                </a:cubicBezTo>
                <a:lnTo>
                  <a:pt x="0" y="85311"/>
                </a:lnTo>
                <a:cubicBezTo>
                  <a:pt x="0" y="55161"/>
                  <a:pt x="7709" y="33405"/>
                  <a:pt x="23126" y="20043"/>
                </a:cubicBezTo>
                <a:cubicBezTo>
                  <a:pt x="38544" y="6681"/>
                  <a:pt x="57559" y="0"/>
                  <a:pt x="80172" y="0"/>
                </a:cubicBezTo>
                <a:close/>
              </a:path>
            </a:pathLst>
          </a:custGeom>
          <a:solidFill>
            <a:schemeClr val="accent5">
              <a:lumMod val="75000"/>
            </a:schemeClr>
          </a:solidFill>
          <a:ln w="28575">
            <a:solidFill>
              <a:schemeClr val="accent4">
                <a:lumMod val="60000"/>
                <a:lumOff val="40000"/>
              </a:schemeClr>
            </a:solidFill>
          </a:ln>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465A70B7-7D32-8B34-B15E-1C1D26B2F3C8}"/>
              </a:ext>
            </a:extLst>
          </p:cNvPr>
          <p:cNvSpPr/>
          <p:nvPr/>
        </p:nvSpPr>
        <p:spPr>
          <a:xfrm>
            <a:off x="593889" y="668830"/>
            <a:ext cx="1668780" cy="1543050"/>
          </a:xfrm>
          <a:prstGeom prst="ellipse">
            <a:avLst/>
          </a:prstGeom>
          <a:gradFill flip="none" rotWithShape="1">
            <a:gsLst>
              <a:gs pos="0">
                <a:schemeClr val="accent1">
                  <a:lumMod val="5000"/>
                  <a:lumOff val="95000"/>
                </a:schemeClr>
              </a:gs>
              <a:gs pos="17000">
                <a:schemeClr val="accent1">
                  <a:lumMod val="45000"/>
                  <a:lumOff val="55000"/>
                </a:schemeClr>
              </a:gs>
              <a:gs pos="32000">
                <a:schemeClr val="accent1">
                  <a:lumMod val="45000"/>
                  <a:lumOff val="55000"/>
                </a:schemeClr>
              </a:gs>
              <a:gs pos="54000">
                <a:srgbClr val="C0D0EB"/>
              </a:gs>
              <a:gs pos="73000">
                <a:srgbClr val="B9CBE9"/>
              </a:gs>
              <a:gs pos="90000">
                <a:schemeClr val="accent1">
                  <a:lumMod val="30000"/>
                  <a:lumOff val="70000"/>
                </a:schemeClr>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C3371AFA-F8A1-2DD9-C5E7-B09E2521F41C}"/>
              </a:ext>
            </a:extLst>
          </p:cNvPr>
          <p:cNvPicPr>
            <a:picLocks noChangeAspect="1"/>
          </p:cNvPicPr>
          <p:nvPr/>
        </p:nvPicPr>
        <p:blipFill>
          <a:blip r:embed="rId7"/>
          <a:stretch>
            <a:fillRect/>
          </a:stretch>
        </p:blipFill>
        <p:spPr>
          <a:xfrm>
            <a:off x="4358125" y="5095697"/>
            <a:ext cx="1719221" cy="1597290"/>
          </a:xfrm>
          <a:prstGeom prst="rect">
            <a:avLst/>
          </a:prstGeom>
        </p:spPr>
      </p:pic>
      <p:pic>
        <p:nvPicPr>
          <p:cNvPr id="45" name="Picture 44">
            <a:extLst>
              <a:ext uri="{FF2B5EF4-FFF2-40B4-BE49-F238E27FC236}">
                <a16:creationId xmlns:a16="http://schemas.microsoft.com/office/drawing/2014/main" id="{274B9DC1-B150-CC44-7CB9-4357F6D3EADA}"/>
              </a:ext>
            </a:extLst>
          </p:cNvPr>
          <p:cNvPicPr>
            <a:picLocks noChangeAspect="1"/>
          </p:cNvPicPr>
          <p:nvPr/>
        </p:nvPicPr>
        <p:blipFill>
          <a:blip r:embed="rId7"/>
          <a:stretch>
            <a:fillRect/>
          </a:stretch>
        </p:blipFill>
        <p:spPr>
          <a:xfrm>
            <a:off x="6667044" y="387524"/>
            <a:ext cx="1719221" cy="1597290"/>
          </a:xfrm>
          <a:prstGeom prst="rect">
            <a:avLst/>
          </a:prstGeom>
        </p:spPr>
      </p:pic>
      <p:pic>
        <p:nvPicPr>
          <p:cNvPr id="46" name="Picture 45">
            <a:extLst>
              <a:ext uri="{FF2B5EF4-FFF2-40B4-BE49-F238E27FC236}">
                <a16:creationId xmlns:a16="http://schemas.microsoft.com/office/drawing/2014/main" id="{6600B5B1-C454-D2AC-48E1-2E06FCC328A5}"/>
              </a:ext>
            </a:extLst>
          </p:cNvPr>
          <p:cNvPicPr>
            <a:picLocks noChangeAspect="1"/>
          </p:cNvPicPr>
          <p:nvPr/>
        </p:nvPicPr>
        <p:blipFill>
          <a:blip r:embed="rId7"/>
          <a:stretch>
            <a:fillRect/>
          </a:stretch>
        </p:blipFill>
        <p:spPr>
          <a:xfrm>
            <a:off x="9426181" y="3225072"/>
            <a:ext cx="1719221" cy="1597290"/>
          </a:xfrm>
          <a:prstGeom prst="rect">
            <a:avLst/>
          </a:prstGeom>
        </p:spPr>
      </p:pic>
      <p:pic>
        <p:nvPicPr>
          <p:cNvPr id="47" name="Picture 46">
            <a:extLst>
              <a:ext uri="{FF2B5EF4-FFF2-40B4-BE49-F238E27FC236}">
                <a16:creationId xmlns:a16="http://schemas.microsoft.com/office/drawing/2014/main" id="{35B5ECE8-78D1-C96C-CDC2-2EE8B27B16F9}"/>
              </a:ext>
            </a:extLst>
          </p:cNvPr>
          <p:cNvPicPr>
            <a:picLocks noChangeAspect="1"/>
          </p:cNvPicPr>
          <p:nvPr/>
        </p:nvPicPr>
        <p:blipFill>
          <a:blip r:embed="rId7"/>
          <a:stretch>
            <a:fillRect/>
          </a:stretch>
        </p:blipFill>
        <p:spPr>
          <a:xfrm>
            <a:off x="3440502" y="2373385"/>
            <a:ext cx="1719221" cy="1597290"/>
          </a:xfrm>
          <a:prstGeom prst="rect">
            <a:avLst/>
          </a:prstGeom>
        </p:spPr>
      </p:pic>
      <p:pic>
        <p:nvPicPr>
          <p:cNvPr id="48" name="Picture 47">
            <a:extLst>
              <a:ext uri="{FF2B5EF4-FFF2-40B4-BE49-F238E27FC236}">
                <a16:creationId xmlns:a16="http://schemas.microsoft.com/office/drawing/2014/main" id="{2B6E17B7-B88D-8E34-F62C-5668DBA22BBC}"/>
              </a:ext>
            </a:extLst>
          </p:cNvPr>
          <p:cNvPicPr>
            <a:picLocks noChangeAspect="1"/>
          </p:cNvPicPr>
          <p:nvPr/>
        </p:nvPicPr>
        <p:blipFill>
          <a:blip r:embed="rId7"/>
          <a:stretch>
            <a:fillRect/>
          </a:stretch>
        </p:blipFill>
        <p:spPr>
          <a:xfrm>
            <a:off x="7852476" y="3162184"/>
            <a:ext cx="1242638" cy="1154507"/>
          </a:xfrm>
          <a:prstGeom prst="rect">
            <a:avLst/>
          </a:prstGeom>
        </p:spPr>
      </p:pic>
      <p:pic>
        <p:nvPicPr>
          <p:cNvPr id="49" name="Picture 48">
            <a:extLst>
              <a:ext uri="{FF2B5EF4-FFF2-40B4-BE49-F238E27FC236}">
                <a16:creationId xmlns:a16="http://schemas.microsoft.com/office/drawing/2014/main" id="{F4D6B7F1-7643-E33F-1C99-0F314A3A42F4}"/>
              </a:ext>
            </a:extLst>
          </p:cNvPr>
          <p:cNvPicPr>
            <a:picLocks noChangeAspect="1"/>
          </p:cNvPicPr>
          <p:nvPr/>
        </p:nvPicPr>
        <p:blipFill>
          <a:blip r:embed="rId7"/>
          <a:stretch>
            <a:fillRect/>
          </a:stretch>
        </p:blipFill>
        <p:spPr>
          <a:xfrm>
            <a:off x="1404309" y="2296248"/>
            <a:ext cx="1262930" cy="1173360"/>
          </a:xfrm>
          <a:prstGeom prst="rect">
            <a:avLst/>
          </a:prstGeom>
        </p:spPr>
      </p:pic>
      <p:pic>
        <p:nvPicPr>
          <p:cNvPr id="50" name="Picture 49">
            <a:extLst>
              <a:ext uri="{FF2B5EF4-FFF2-40B4-BE49-F238E27FC236}">
                <a16:creationId xmlns:a16="http://schemas.microsoft.com/office/drawing/2014/main" id="{54E1A369-422A-04D5-1D3A-4B4DD42A4193}"/>
              </a:ext>
            </a:extLst>
          </p:cNvPr>
          <p:cNvPicPr>
            <a:picLocks noChangeAspect="1"/>
          </p:cNvPicPr>
          <p:nvPr/>
        </p:nvPicPr>
        <p:blipFill>
          <a:blip r:embed="rId7"/>
          <a:stretch>
            <a:fillRect/>
          </a:stretch>
        </p:blipFill>
        <p:spPr>
          <a:xfrm>
            <a:off x="6957120" y="2676586"/>
            <a:ext cx="655290" cy="608815"/>
          </a:xfrm>
          <a:prstGeom prst="rect">
            <a:avLst/>
          </a:prstGeom>
        </p:spPr>
      </p:pic>
      <p:pic>
        <p:nvPicPr>
          <p:cNvPr id="51" name="Picture 50">
            <a:extLst>
              <a:ext uri="{FF2B5EF4-FFF2-40B4-BE49-F238E27FC236}">
                <a16:creationId xmlns:a16="http://schemas.microsoft.com/office/drawing/2014/main" id="{03829712-593F-858C-F6D7-9F925118B830}"/>
              </a:ext>
            </a:extLst>
          </p:cNvPr>
          <p:cNvPicPr>
            <a:picLocks noChangeAspect="1"/>
          </p:cNvPicPr>
          <p:nvPr/>
        </p:nvPicPr>
        <p:blipFill>
          <a:blip r:embed="rId7"/>
          <a:stretch>
            <a:fillRect/>
          </a:stretch>
        </p:blipFill>
        <p:spPr>
          <a:xfrm>
            <a:off x="6746790" y="4244934"/>
            <a:ext cx="509047" cy="472944"/>
          </a:xfrm>
          <a:prstGeom prst="rect">
            <a:avLst/>
          </a:prstGeom>
        </p:spPr>
      </p:pic>
      <p:pic>
        <p:nvPicPr>
          <p:cNvPr id="52" name="Picture 51">
            <a:extLst>
              <a:ext uri="{FF2B5EF4-FFF2-40B4-BE49-F238E27FC236}">
                <a16:creationId xmlns:a16="http://schemas.microsoft.com/office/drawing/2014/main" id="{73FC5524-292B-9110-9C77-51A2579885CD}"/>
              </a:ext>
            </a:extLst>
          </p:cNvPr>
          <p:cNvPicPr>
            <a:picLocks noChangeAspect="1"/>
          </p:cNvPicPr>
          <p:nvPr/>
        </p:nvPicPr>
        <p:blipFill>
          <a:blip r:embed="rId7"/>
          <a:stretch>
            <a:fillRect/>
          </a:stretch>
        </p:blipFill>
        <p:spPr>
          <a:xfrm>
            <a:off x="5664633" y="1984814"/>
            <a:ext cx="1014171" cy="942244"/>
          </a:xfrm>
          <a:prstGeom prst="rect">
            <a:avLst/>
          </a:prstGeom>
        </p:spPr>
      </p:pic>
      <p:pic>
        <p:nvPicPr>
          <p:cNvPr id="53" name="Picture 52">
            <a:extLst>
              <a:ext uri="{FF2B5EF4-FFF2-40B4-BE49-F238E27FC236}">
                <a16:creationId xmlns:a16="http://schemas.microsoft.com/office/drawing/2014/main" id="{F46A2F41-6C66-CFFB-8D5C-6C12EF35113F}"/>
              </a:ext>
            </a:extLst>
          </p:cNvPr>
          <p:cNvPicPr>
            <a:picLocks noChangeAspect="1"/>
          </p:cNvPicPr>
          <p:nvPr/>
        </p:nvPicPr>
        <p:blipFill>
          <a:blip r:embed="rId7"/>
          <a:stretch>
            <a:fillRect/>
          </a:stretch>
        </p:blipFill>
        <p:spPr>
          <a:xfrm>
            <a:off x="8719731" y="0"/>
            <a:ext cx="1331075" cy="1236672"/>
          </a:xfrm>
          <a:prstGeom prst="rect">
            <a:avLst/>
          </a:prstGeom>
        </p:spPr>
      </p:pic>
      <p:pic>
        <p:nvPicPr>
          <p:cNvPr id="54" name="Picture 53">
            <a:extLst>
              <a:ext uri="{FF2B5EF4-FFF2-40B4-BE49-F238E27FC236}">
                <a16:creationId xmlns:a16="http://schemas.microsoft.com/office/drawing/2014/main" id="{076BD141-F305-8B92-1BF1-FFCEC622181C}"/>
              </a:ext>
            </a:extLst>
          </p:cNvPr>
          <p:cNvPicPr>
            <a:picLocks noChangeAspect="1"/>
          </p:cNvPicPr>
          <p:nvPr/>
        </p:nvPicPr>
        <p:blipFill>
          <a:blip r:embed="rId7"/>
          <a:stretch>
            <a:fillRect/>
          </a:stretch>
        </p:blipFill>
        <p:spPr>
          <a:xfrm>
            <a:off x="9074816" y="2262982"/>
            <a:ext cx="1146794" cy="1065461"/>
          </a:xfrm>
          <a:prstGeom prst="rect">
            <a:avLst/>
          </a:prstGeom>
        </p:spPr>
      </p:pic>
      <p:pic>
        <p:nvPicPr>
          <p:cNvPr id="55" name="Picture 54">
            <a:extLst>
              <a:ext uri="{FF2B5EF4-FFF2-40B4-BE49-F238E27FC236}">
                <a16:creationId xmlns:a16="http://schemas.microsoft.com/office/drawing/2014/main" id="{9191934F-0A1A-DFD7-B2B6-102760F4E6DF}"/>
              </a:ext>
            </a:extLst>
          </p:cNvPr>
          <p:cNvPicPr>
            <a:picLocks noChangeAspect="1"/>
          </p:cNvPicPr>
          <p:nvPr/>
        </p:nvPicPr>
        <p:blipFill>
          <a:blip r:embed="rId7"/>
          <a:stretch>
            <a:fillRect/>
          </a:stretch>
        </p:blipFill>
        <p:spPr>
          <a:xfrm>
            <a:off x="495958" y="3303743"/>
            <a:ext cx="763767" cy="709599"/>
          </a:xfrm>
          <a:prstGeom prst="rect">
            <a:avLst/>
          </a:prstGeom>
        </p:spPr>
      </p:pic>
      <p:pic>
        <p:nvPicPr>
          <p:cNvPr id="56" name="Picture 55">
            <a:extLst>
              <a:ext uri="{FF2B5EF4-FFF2-40B4-BE49-F238E27FC236}">
                <a16:creationId xmlns:a16="http://schemas.microsoft.com/office/drawing/2014/main" id="{3A72B0AF-A33F-A458-780F-BDDEF90E02FD}"/>
              </a:ext>
            </a:extLst>
          </p:cNvPr>
          <p:cNvPicPr>
            <a:picLocks noChangeAspect="1"/>
          </p:cNvPicPr>
          <p:nvPr/>
        </p:nvPicPr>
        <p:blipFill>
          <a:blip r:embed="rId7"/>
          <a:stretch>
            <a:fillRect/>
          </a:stretch>
        </p:blipFill>
        <p:spPr>
          <a:xfrm>
            <a:off x="2477274" y="5644188"/>
            <a:ext cx="1226665" cy="1139667"/>
          </a:xfrm>
          <a:prstGeom prst="rect">
            <a:avLst/>
          </a:prstGeom>
        </p:spPr>
      </p:pic>
      <p:pic>
        <p:nvPicPr>
          <p:cNvPr id="58" name="Picture 57">
            <a:extLst>
              <a:ext uri="{FF2B5EF4-FFF2-40B4-BE49-F238E27FC236}">
                <a16:creationId xmlns:a16="http://schemas.microsoft.com/office/drawing/2014/main" id="{FDFBBC26-0B82-EC39-8283-EE6D8802DB81}"/>
              </a:ext>
            </a:extLst>
          </p:cNvPr>
          <p:cNvPicPr>
            <a:picLocks noChangeAspect="1"/>
          </p:cNvPicPr>
          <p:nvPr/>
        </p:nvPicPr>
        <p:blipFill>
          <a:blip r:embed="rId7"/>
          <a:stretch>
            <a:fillRect/>
          </a:stretch>
        </p:blipFill>
        <p:spPr>
          <a:xfrm>
            <a:off x="3285585" y="4201410"/>
            <a:ext cx="1399869" cy="1300587"/>
          </a:xfrm>
          <a:prstGeom prst="rect">
            <a:avLst/>
          </a:prstGeom>
        </p:spPr>
      </p:pic>
      <p:pic>
        <p:nvPicPr>
          <p:cNvPr id="59" name="Picture 58">
            <a:extLst>
              <a:ext uri="{FF2B5EF4-FFF2-40B4-BE49-F238E27FC236}">
                <a16:creationId xmlns:a16="http://schemas.microsoft.com/office/drawing/2014/main" id="{88E9E541-9AE5-DCC8-6774-BE7EFEF3E4EF}"/>
              </a:ext>
            </a:extLst>
          </p:cNvPr>
          <p:cNvPicPr>
            <a:picLocks noChangeAspect="1"/>
          </p:cNvPicPr>
          <p:nvPr/>
        </p:nvPicPr>
        <p:blipFill>
          <a:blip r:embed="rId7"/>
          <a:stretch>
            <a:fillRect/>
          </a:stretch>
        </p:blipFill>
        <p:spPr>
          <a:xfrm>
            <a:off x="2625507" y="164297"/>
            <a:ext cx="1242638" cy="1154507"/>
          </a:xfrm>
          <a:prstGeom prst="rect">
            <a:avLst/>
          </a:prstGeom>
        </p:spPr>
      </p:pic>
      <p:pic>
        <p:nvPicPr>
          <p:cNvPr id="61" name="Picture 60">
            <a:extLst>
              <a:ext uri="{FF2B5EF4-FFF2-40B4-BE49-F238E27FC236}">
                <a16:creationId xmlns:a16="http://schemas.microsoft.com/office/drawing/2014/main" id="{F9C816B8-F1AA-7580-F6C1-CC3C2EA10DD4}"/>
              </a:ext>
            </a:extLst>
          </p:cNvPr>
          <p:cNvPicPr>
            <a:picLocks noChangeAspect="1"/>
          </p:cNvPicPr>
          <p:nvPr/>
        </p:nvPicPr>
        <p:blipFill>
          <a:blip r:embed="rId7"/>
          <a:stretch>
            <a:fillRect/>
          </a:stretch>
        </p:blipFill>
        <p:spPr>
          <a:xfrm>
            <a:off x="2734482" y="3429000"/>
            <a:ext cx="607565" cy="564475"/>
          </a:xfrm>
          <a:prstGeom prst="rect">
            <a:avLst/>
          </a:prstGeom>
        </p:spPr>
      </p:pic>
      <p:pic>
        <p:nvPicPr>
          <p:cNvPr id="62" name="Picture 61">
            <a:extLst>
              <a:ext uri="{FF2B5EF4-FFF2-40B4-BE49-F238E27FC236}">
                <a16:creationId xmlns:a16="http://schemas.microsoft.com/office/drawing/2014/main" id="{713C8B98-BC29-63EC-EAEB-56DA1F67F51C}"/>
              </a:ext>
            </a:extLst>
          </p:cNvPr>
          <p:cNvPicPr>
            <a:picLocks noChangeAspect="1"/>
          </p:cNvPicPr>
          <p:nvPr/>
        </p:nvPicPr>
        <p:blipFill>
          <a:blip r:embed="rId7"/>
          <a:stretch>
            <a:fillRect/>
          </a:stretch>
        </p:blipFill>
        <p:spPr>
          <a:xfrm>
            <a:off x="2917872" y="2373385"/>
            <a:ext cx="404097" cy="375438"/>
          </a:xfrm>
          <a:prstGeom prst="rect">
            <a:avLst/>
          </a:prstGeom>
        </p:spPr>
      </p:pic>
      <p:pic>
        <p:nvPicPr>
          <p:cNvPr id="63" name="Picture 62">
            <a:extLst>
              <a:ext uri="{FF2B5EF4-FFF2-40B4-BE49-F238E27FC236}">
                <a16:creationId xmlns:a16="http://schemas.microsoft.com/office/drawing/2014/main" id="{C69E5A9F-3A97-9DFA-30D6-02FA4BC3B4C8}"/>
              </a:ext>
            </a:extLst>
          </p:cNvPr>
          <p:cNvPicPr>
            <a:picLocks noChangeAspect="1"/>
          </p:cNvPicPr>
          <p:nvPr/>
        </p:nvPicPr>
        <p:blipFill>
          <a:blip r:embed="rId7"/>
          <a:stretch>
            <a:fillRect/>
          </a:stretch>
        </p:blipFill>
        <p:spPr>
          <a:xfrm>
            <a:off x="6285508" y="5777260"/>
            <a:ext cx="815903" cy="758037"/>
          </a:xfrm>
          <a:prstGeom prst="rect">
            <a:avLst/>
          </a:prstGeom>
        </p:spPr>
      </p:pic>
      <p:pic>
        <p:nvPicPr>
          <p:cNvPr id="64" name="Picture 63">
            <a:extLst>
              <a:ext uri="{FF2B5EF4-FFF2-40B4-BE49-F238E27FC236}">
                <a16:creationId xmlns:a16="http://schemas.microsoft.com/office/drawing/2014/main" id="{22D2975F-4097-B44B-DFB5-FFB79089FFA6}"/>
              </a:ext>
            </a:extLst>
          </p:cNvPr>
          <p:cNvPicPr>
            <a:picLocks noChangeAspect="1"/>
          </p:cNvPicPr>
          <p:nvPr/>
        </p:nvPicPr>
        <p:blipFill>
          <a:blip r:embed="rId7"/>
          <a:stretch>
            <a:fillRect/>
          </a:stretch>
        </p:blipFill>
        <p:spPr>
          <a:xfrm>
            <a:off x="8846888" y="1328983"/>
            <a:ext cx="859611" cy="798645"/>
          </a:xfrm>
          <a:prstGeom prst="rect">
            <a:avLst/>
          </a:prstGeom>
        </p:spPr>
      </p:pic>
      <p:pic>
        <p:nvPicPr>
          <p:cNvPr id="65" name="Picture 64">
            <a:extLst>
              <a:ext uri="{FF2B5EF4-FFF2-40B4-BE49-F238E27FC236}">
                <a16:creationId xmlns:a16="http://schemas.microsoft.com/office/drawing/2014/main" id="{31EAB58C-1C57-C966-C55F-AA89DCA66D44}"/>
              </a:ext>
            </a:extLst>
          </p:cNvPr>
          <p:cNvPicPr>
            <a:picLocks noChangeAspect="1"/>
          </p:cNvPicPr>
          <p:nvPr/>
        </p:nvPicPr>
        <p:blipFill>
          <a:blip r:embed="rId7"/>
          <a:stretch>
            <a:fillRect/>
          </a:stretch>
        </p:blipFill>
        <p:spPr>
          <a:xfrm>
            <a:off x="10346991" y="5395098"/>
            <a:ext cx="798411" cy="741786"/>
          </a:xfrm>
          <a:prstGeom prst="rect">
            <a:avLst/>
          </a:prstGeom>
        </p:spPr>
      </p:pic>
      <p:pic>
        <p:nvPicPr>
          <p:cNvPr id="66" name="Picture 65">
            <a:extLst>
              <a:ext uri="{FF2B5EF4-FFF2-40B4-BE49-F238E27FC236}">
                <a16:creationId xmlns:a16="http://schemas.microsoft.com/office/drawing/2014/main" id="{B8ABF049-7F3A-E367-AD7F-9BE60CEE81DF}"/>
              </a:ext>
            </a:extLst>
          </p:cNvPr>
          <p:cNvPicPr>
            <a:picLocks noChangeAspect="1"/>
          </p:cNvPicPr>
          <p:nvPr/>
        </p:nvPicPr>
        <p:blipFill>
          <a:blip r:embed="rId7"/>
          <a:stretch>
            <a:fillRect/>
          </a:stretch>
        </p:blipFill>
        <p:spPr>
          <a:xfrm>
            <a:off x="11046663" y="2943456"/>
            <a:ext cx="859611" cy="798645"/>
          </a:xfrm>
          <a:prstGeom prst="rect">
            <a:avLst/>
          </a:prstGeom>
        </p:spPr>
      </p:pic>
      <p:pic>
        <p:nvPicPr>
          <p:cNvPr id="67" name="Picture 66">
            <a:extLst>
              <a:ext uri="{FF2B5EF4-FFF2-40B4-BE49-F238E27FC236}">
                <a16:creationId xmlns:a16="http://schemas.microsoft.com/office/drawing/2014/main" id="{329AB82A-DD0D-CB69-5B48-B2216FDC0345}"/>
              </a:ext>
            </a:extLst>
          </p:cNvPr>
          <p:cNvPicPr>
            <a:picLocks noChangeAspect="1"/>
          </p:cNvPicPr>
          <p:nvPr/>
        </p:nvPicPr>
        <p:blipFill>
          <a:blip r:embed="rId7"/>
          <a:stretch>
            <a:fillRect/>
          </a:stretch>
        </p:blipFill>
        <p:spPr>
          <a:xfrm>
            <a:off x="651800" y="5573903"/>
            <a:ext cx="1014171" cy="942244"/>
          </a:xfrm>
          <a:prstGeom prst="rect">
            <a:avLst/>
          </a:prstGeom>
        </p:spPr>
      </p:pic>
      <p:pic>
        <p:nvPicPr>
          <p:cNvPr id="68" name="Picture 67">
            <a:extLst>
              <a:ext uri="{FF2B5EF4-FFF2-40B4-BE49-F238E27FC236}">
                <a16:creationId xmlns:a16="http://schemas.microsoft.com/office/drawing/2014/main" id="{1EDDEB56-CC72-7D0B-2632-2C474F9D39E1}"/>
              </a:ext>
            </a:extLst>
          </p:cNvPr>
          <p:cNvPicPr>
            <a:picLocks noChangeAspect="1"/>
          </p:cNvPicPr>
          <p:nvPr/>
        </p:nvPicPr>
        <p:blipFill>
          <a:blip r:embed="rId7"/>
          <a:stretch>
            <a:fillRect/>
          </a:stretch>
        </p:blipFill>
        <p:spPr>
          <a:xfrm>
            <a:off x="8891646" y="4667040"/>
            <a:ext cx="1014171" cy="942244"/>
          </a:xfrm>
          <a:prstGeom prst="rect">
            <a:avLst/>
          </a:prstGeom>
        </p:spPr>
      </p:pic>
      <p:pic>
        <p:nvPicPr>
          <p:cNvPr id="69" name="Picture 68">
            <a:extLst>
              <a:ext uri="{FF2B5EF4-FFF2-40B4-BE49-F238E27FC236}">
                <a16:creationId xmlns:a16="http://schemas.microsoft.com/office/drawing/2014/main" id="{B2B7167B-6A4E-2A29-31CF-8B56EB702FC1}"/>
              </a:ext>
            </a:extLst>
          </p:cNvPr>
          <p:cNvPicPr>
            <a:picLocks noChangeAspect="1"/>
          </p:cNvPicPr>
          <p:nvPr/>
        </p:nvPicPr>
        <p:blipFill>
          <a:blip r:embed="rId7"/>
          <a:stretch>
            <a:fillRect/>
          </a:stretch>
        </p:blipFill>
        <p:spPr>
          <a:xfrm>
            <a:off x="8592404" y="6124075"/>
            <a:ext cx="409190" cy="380169"/>
          </a:xfrm>
          <a:prstGeom prst="rect">
            <a:avLst/>
          </a:prstGeom>
        </p:spPr>
      </p:pic>
      <p:pic>
        <p:nvPicPr>
          <p:cNvPr id="70" name="Picture 69">
            <a:extLst>
              <a:ext uri="{FF2B5EF4-FFF2-40B4-BE49-F238E27FC236}">
                <a16:creationId xmlns:a16="http://schemas.microsoft.com/office/drawing/2014/main" id="{06ED9795-6642-2FF6-7563-0770E712E071}"/>
              </a:ext>
            </a:extLst>
          </p:cNvPr>
          <p:cNvPicPr>
            <a:picLocks noChangeAspect="1"/>
          </p:cNvPicPr>
          <p:nvPr/>
        </p:nvPicPr>
        <p:blipFill>
          <a:blip r:embed="rId7"/>
          <a:stretch>
            <a:fillRect/>
          </a:stretch>
        </p:blipFill>
        <p:spPr>
          <a:xfrm>
            <a:off x="11453859" y="223564"/>
            <a:ext cx="604262" cy="561406"/>
          </a:xfrm>
          <a:prstGeom prst="rect">
            <a:avLst/>
          </a:prstGeom>
        </p:spPr>
      </p:pic>
      <p:pic>
        <p:nvPicPr>
          <p:cNvPr id="71" name="Picture 70">
            <a:extLst>
              <a:ext uri="{FF2B5EF4-FFF2-40B4-BE49-F238E27FC236}">
                <a16:creationId xmlns:a16="http://schemas.microsoft.com/office/drawing/2014/main" id="{650C0781-69AC-FDC8-8700-5297F850FAEE}"/>
              </a:ext>
            </a:extLst>
          </p:cNvPr>
          <p:cNvPicPr>
            <a:picLocks noChangeAspect="1"/>
          </p:cNvPicPr>
          <p:nvPr/>
        </p:nvPicPr>
        <p:blipFill>
          <a:blip r:embed="rId7"/>
          <a:stretch>
            <a:fillRect/>
          </a:stretch>
        </p:blipFill>
        <p:spPr>
          <a:xfrm>
            <a:off x="5984938" y="1318804"/>
            <a:ext cx="437315" cy="406300"/>
          </a:xfrm>
          <a:prstGeom prst="rect">
            <a:avLst/>
          </a:prstGeom>
        </p:spPr>
      </p:pic>
      <p:pic>
        <p:nvPicPr>
          <p:cNvPr id="72" name="Picture 71">
            <a:extLst>
              <a:ext uri="{FF2B5EF4-FFF2-40B4-BE49-F238E27FC236}">
                <a16:creationId xmlns:a16="http://schemas.microsoft.com/office/drawing/2014/main" id="{D38BEA73-FEC0-5A3A-613C-CC612DE01907}"/>
              </a:ext>
            </a:extLst>
          </p:cNvPr>
          <p:cNvPicPr>
            <a:picLocks noChangeAspect="1"/>
          </p:cNvPicPr>
          <p:nvPr/>
        </p:nvPicPr>
        <p:blipFill>
          <a:blip r:embed="rId7"/>
          <a:stretch>
            <a:fillRect/>
          </a:stretch>
        </p:blipFill>
        <p:spPr>
          <a:xfrm>
            <a:off x="2940248" y="5197174"/>
            <a:ext cx="274350" cy="256970"/>
          </a:xfrm>
          <a:prstGeom prst="rect">
            <a:avLst/>
          </a:prstGeom>
        </p:spPr>
      </p:pic>
      <p:pic>
        <p:nvPicPr>
          <p:cNvPr id="73" name="Picture 72">
            <a:extLst>
              <a:ext uri="{FF2B5EF4-FFF2-40B4-BE49-F238E27FC236}">
                <a16:creationId xmlns:a16="http://schemas.microsoft.com/office/drawing/2014/main" id="{BCF2A25A-123D-ABFD-34F7-4B6AB0BC0D80}"/>
              </a:ext>
            </a:extLst>
          </p:cNvPr>
          <p:cNvPicPr>
            <a:picLocks noChangeAspect="1"/>
          </p:cNvPicPr>
          <p:nvPr/>
        </p:nvPicPr>
        <p:blipFill>
          <a:blip r:embed="rId8"/>
          <a:stretch>
            <a:fillRect/>
          </a:stretch>
        </p:blipFill>
        <p:spPr>
          <a:xfrm>
            <a:off x="3977134" y="6200018"/>
            <a:ext cx="274344" cy="256054"/>
          </a:xfrm>
          <a:prstGeom prst="rect">
            <a:avLst/>
          </a:prstGeom>
        </p:spPr>
      </p:pic>
      <p:pic>
        <p:nvPicPr>
          <p:cNvPr id="74" name="Picture 73">
            <a:extLst>
              <a:ext uri="{FF2B5EF4-FFF2-40B4-BE49-F238E27FC236}">
                <a16:creationId xmlns:a16="http://schemas.microsoft.com/office/drawing/2014/main" id="{0319B091-4EAC-1FDC-FB56-AFF3EF6616B3}"/>
              </a:ext>
            </a:extLst>
          </p:cNvPr>
          <p:cNvPicPr>
            <a:picLocks noChangeAspect="1"/>
          </p:cNvPicPr>
          <p:nvPr/>
        </p:nvPicPr>
        <p:blipFill>
          <a:blip r:embed="rId8"/>
          <a:stretch>
            <a:fillRect/>
          </a:stretch>
        </p:blipFill>
        <p:spPr>
          <a:xfrm>
            <a:off x="1462926" y="3636837"/>
            <a:ext cx="274344" cy="256054"/>
          </a:xfrm>
          <a:prstGeom prst="rect">
            <a:avLst/>
          </a:prstGeom>
        </p:spPr>
      </p:pic>
      <p:pic>
        <p:nvPicPr>
          <p:cNvPr id="75" name="Picture 74">
            <a:extLst>
              <a:ext uri="{FF2B5EF4-FFF2-40B4-BE49-F238E27FC236}">
                <a16:creationId xmlns:a16="http://schemas.microsoft.com/office/drawing/2014/main" id="{A6B8512F-34E8-94D2-3A1F-9B8A58BA3335}"/>
              </a:ext>
            </a:extLst>
          </p:cNvPr>
          <p:cNvPicPr>
            <a:picLocks noChangeAspect="1"/>
          </p:cNvPicPr>
          <p:nvPr/>
        </p:nvPicPr>
        <p:blipFill>
          <a:blip r:embed="rId8"/>
          <a:stretch>
            <a:fillRect/>
          </a:stretch>
        </p:blipFill>
        <p:spPr>
          <a:xfrm>
            <a:off x="10665105" y="2603804"/>
            <a:ext cx="274344" cy="256054"/>
          </a:xfrm>
          <a:prstGeom prst="rect">
            <a:avLst/>
          </a:prstGeom>
        </p:spPr>
      </p:pic>
      <p:pic>
        <p:nvPicPr>
          <p:cNvPr id="76" name="Picture 75">
            <a:extLst>
              <a:ext uri="{FF2B5EF4-FFF2-40B4-BE49-F238E27FC236}">
                <a16:creationId xmlns:a16="http://schemas.microsoft.com/office/drawing/2014/main" id="{9F1EDBD6-0E77-A527-01DD-6A8970CED134}"/>
              </a:ext>
            </a:extLst>
          </p:cNvPr>
          <p:cNvPicPr>
            <a:picLocks noChangeAspect="1"/>
          </p:cNvPicPr>
          <p:nvPr/>
        </p:nvPicPr>
        <p:blipFill>
          <a:blip r:embed="rId8"/>
          <a:stretch>
            <a:fillRect/>
          </a:stretch>
        </p:blipFill>
        <p:spPr>
          <a:xfrm>
            <a:off x="6420597" y="3438981"/>
            <a:ext cx="274344" cy="256054"/>
          </a:xfrm>
          <a:prstGeom prst="rect">
            <a:avLst/>
          </a:prstGeom>
        </p:spPr>
      </p:pic>
      <p:pic>
        <p:nvPicPr>
          <p:cNvPr id="77" name="Picture 76">
            <a:extLst>
              <a:ext uri="{FF2B5EF4-FFF2-40B4-BE49-F238E27FC236}">
                <a16:creationId xmlns:a16="http://schemas.microsoft.com/office/drawing/2014/main" id="{894C257E-4885-B04E-9BD8-7CEE9F68B276}"/>
              </a:ext>
            </a:extLst>
          </p:cNvPr>
          <p:cNvPicPr>
            <a:picLocks noChangeAspect="1"/>
          </p:cNvPicPr>
          <p:nvPr/>
        </p:nvPicPr>
        <p:blipFill>
          <a:blip r:embed="rId8"/>
          <a:stretch>
            <a:fillRect/>
          </a:stretch>
        </p:blipFill>
        <p:spPr>
          <a:xfrm>
            <a:off x="1071667" y="2411933"/>
            <a:ext cx="274344" cy="256054"/>
          </a:xfrm>
          <a:prstGeom prst="rect">
            <a:avLst/>
          </a:prstGeom>
        </p:spPr>
      </p:pic>
      <p:grpSp>
        <p:nvGrpSpPr>
          <p:cNvPr id="78" name="Group 77">
            <a:extLst>
              <a:ext uri="{FF2B5EF4-FFF2-40B4-BE49-F238E27FC236}">
                <a16:creationId xmlns:a16="http://schemas.microsoft.com/office/drawing/2014/main" id="{C9FFC1F4-F60B-39E0-10CD-FF653DA15350}"/>
              </a:ext>
            </a:extLst>
          </p:cNvPr>
          <p:cNvGrpSpPr/>
          <p:nvPr/>
        </p:nvGrpSpPr>
        <p:grpSpPr>
          <a:xfrm>
            <a:off x="10228633" y="743066"/>
            <a:ext cx="1719221" cy="1597290"/>
            <a:chOff x="10228633" y="743066"/>
            <a:chExt cx="1719221" cy="1597290"/>
          </a:xfrm>
        </p:grpSpPr>
        <p:pic>
          <p:nvPicPr>
            <p:cNvPr id="79" name="Picture 78">
              <a:extLst>
                <a:ext uri="{FF2B5EF4-FFF2-40B4-BE49-F238E27FC236}">
                  <a16:creationId xmlns:a16="http://schemas.microsoft.com/office/drawing/2014/main" id="{75087578-89FD-DBBB-3FE5-E038DBD66965}"/>
                </a:ext>
              </a:extLst>
            </p:cNvPr>
            <p:cNvPicPr>
              <a:picLocks noChangeAspect="1"/>
            </p:cNvPicPr>
            <p:nvPr/>
          </p:nvPicPr>
          <p:blipFill>
            <a:blip r:embed="rId7"/>
            <a:stretch>
              <a:fillRect/>
            </a:stretch>
          </p:blipFill>
          <p:spPr>
            <a:xfrm>
              <a:off x="10228633" y="743066"/>
              <a:ext cx="1719221" cy="1597290"/>
            </a:xfrm>
            <a:prstGeom prst="rect">
              <a:avLst/>
            </a:prstGeom>
          </p:spPr>
        </p:pic>
        <p:pic>
          <p:nvPicPr>
            <p:cNvPr id="80" name="Picture 79" descr="A blue and white cartoon of a squirrel&#10;&#10;Description automatically generated">
              <a:extLst>
                <a:ext uri="{FF2B5EF4-FFF2-40B4-BE49-F238E27FC236}">
                  <a16:creationId xmlns:a16="http://schemas.microsoft.com/office/drawing/2014/main" id="{2A5861C0-B772-8230-56BF-DA509E84FA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3584" y="921221"/>
              <a:ext cx="1440697" cy="1381033"/>
            </a:xfrm>
            <a:prstGeom prst="rect">
              <a:avLst/>
            </a:prstGeom>
          </p:spPr>
        </p:pic>
      </p:grpSp>
      <p:pic>
        <p:nvPicPr>
          <p:cNvPr id="81" name="Picture 80">
            <a:extLst>
              <a:ext uri="{FF2B5EF4-FFF2-40B4-BE49-F238E27FC236}">
                <a16:creationId xmlns:a16="http://schemas.microsoft.com/office/drawing/2014/main" id="{EDDEE5C1-0484-A70E-7061-498BC156B293}"/>
              </a:ext>
            </a:extLst>
          </p:cNvPr>
          <p:cNvPicPr>
            <a:picLocks noChangeAspect="1"/>
          </p:cNvPicPr>
          <p:nvPr/>
        </p:nvPicPr>
        <p:blipFill>
          <a:blip r:embed="rId8"/>
          <a:stretch>
            <a:fillRect/>
          </a:stretch>
        </p:blipFill>
        <p:spPr>
          <a:xfrm>
            <a:off x="5508201" y="3097045"/>
            <a:ext cx="274344" cy="256054"/>
          </a:xfrm>
          <a:prstGeom prst="rect">
            <a:avLst/>
          </a:prstGeom>
        </p:spPr>
      </p:pic>
      <p:grpSp>
        <p:nvGrpSpPr>
          <p:cNvPr id="82" name="Group 81">
            <a:extLst>
              <a:ext uri="{FF2B5EF4-FFF2-40B4-BE49-F238E27FC236}">
                <a16:creationId xmlns:a16="http://schemas.microsoft.com/office/drawing/2014/main" id="{0BC2E224-D7EE-6287-E025-A183E0129D1A}"/>
              </a:ext>
            </a:extLst>
          </p:cNvPr>
          <p:cNvGrpSpPr/>
          <p:nvPr/>
        </p:nvGrpSpPr>
        <p:grpSpPr>
          <a:xfrm>
            <a:off x="1330533" y="3847476"/>
            <a:ext cx="1719221" cy="1597290"/>
            <a:chOff x="1330533" y="3847476"/>
            <a:chExt cx="1719221" cy="1597290"/>
          </a:xfrm>
        </p:grpSpPr>
        <p:pic>
          <p:nvPicPr>
            <p:cNvPr id="83" name="Picture 82">
              <a:extLst>
                <a:ext uri="{FF2B5EF4-FFF2-40B4-BE49-F238E27FC236}">
                  <a16:creationId xmlns:a16="http://schemas.microsoft.com/office/drawing/2014/main" id="{84C556CA-8A21-D8A5-37EF-D88258B876A0}"/>
                </a:ext>
              </a:extLst>
            </p:cNvPr>
            <p:cNvPicPr>
              <a:picLocks noChangeAspect="1"/>
            </p:cNvPicPr>
            <p:nvPr/>
          </p:nvPicPr>
          <p:blipFill>
            <a:blip r:embed="rId7"/>
            <a:stretch>
              <a:fillRect/>
            </a:stretch>
          </p:blipFill>
          <p:spPr>
            <a:xfrm>
              <a:off x="1330533" y="3847476"/>
              <a:ext cx="1719221" cy="1597290"/>
            </a:xfrm>
            <a:prstGeom prst="rect">
              <a:avLst/>
            </a:prstGeom>
          </p:spPr>
        </p:pic>
        <p:pic>
          <p:nvPicPr>
            <p:cNvPr id="84" name="Picture 83" descr="A blue and white cartoon of a squirrel&#10;&#10;Description automatically generated">
              <a:extLst>
                <a:ext uri="{FF2B5EF4-FFF2-40B4-BE49-F238E27FC236}">
                  <a16:creationId xmlns:a16="http://schemas.microsoft.com/office/drawing/2014/main" id="{73F7CD12-0664-3C1A-56DC-430B2FE930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13" y="4019985"/>
              <a:ext cx="1463602" cy="1402990"/>
            </a:xfrm>
            <a:prstGeom prst="rect">
              <a:avLst/>
            </a:prstGeom>
          </p:spPr>
        </p:pic>
      </p:grpSp>
      <p:grpSp>
        <p:nvGrpSpPr>
          <p:cNvPr id="85" name="Group 84">
            <a:extLst>
              <a:ext uri="{FF2B5EF4-FFF2-40B4-BE49-F238E27FC236}">
                <a16:creationId xmlns:a16="http://schemas.microsoft.com/office/drawing/2014/main" id="{C3DE16DE-F37B-5052-37F4-6A57FFB3CEA8}"/>
              </a:ext>
            </a:extLst>
          </p:cNvPr>
          <p:cNvGrpSpPr/>
          <p:nvPr/>
        </p:nvGrpSpPr>
        <p:grpSpPr>
          <a:xfrm>
            <a:off x="7172425" y="4646121"/>
            <a:ext cx="1719221" cy="1597290"/>
            <a:chOff x="7172425" y="4646121"/>
            <a:chExt cx="1719221" cy="1597290"/>
          </a:xfrm>
        </p:grpSpPr>
        <p:pic>
          <p:nvPicPr>
            <p:cNvPr id="86" name="Picture 85">
              <a:extLst>
                <a:ext uri="{FF2B5EF4-FFF2-40B4-BE49-F238E27FC236}">
                  <a16:creationId xmlns:a16="http://schemas.microsoft.com/office/drawing/2014/main" id="{BCD9B0BB-AD05-17F6-9A3A-4B6CD7A4256F}"/>
                </a:ext>
              </a:extLst>
            </p:cNvPr>
            <p:cNvPicPr>
              <a:picLocks noChangeAspect="1"/>
            </p:cNvPicPr>
            <p:nvPr/>
          </p:nvPicPr>
          <p:blipFill>
            <a:blip r:embed="rId7"/>
            <a:stretch>
              <a:fillRect/>
            </a:stretch>
          </p:blipFill>
          <p:spPr>
            <a:xfrm>
              <a:off x="7172425" y="4646121"/>
              <a:ext cx="1719221" cy="1597290"/>
            </a:xfrm>
            <a:prstGeom prst="rect">
              <a:avLst/>
            </a:prstGeom>
          </p:spPr>
        </p:pic>
        <p:pic>
          <p:nvPicPr>
            <p:cNvPr id="87" name="Picture 86">
              <a:extLst>
                <a:ext uri="{FF2B5EF4-FFF2-40B4-BE49-F238E27FC236}">
                  <a16:creationId xmlns:a16="http://schemas.microsoft.com/office/drawing/2014/main" id="{7FFBF419-91B0-3805-8D43-4C82D30227FA}"/>
                </a:ext>
              </a:extLst>
            </p:cNvPr>
            <p:cNvPicPr>
              <a:picLocks noChangeAspect="1"/>
            </p:cNvPicPr>
            <p:nvPr/>
          </p:nvPicPr>
          <p:blipFill>
            <a:blip r:embed="rId10"/>
            <a:stretch>
              <a:fillRect/>
            </a:stretch>
          </p:blipFill>
          <p:spPr>
            <a:xfrm>
              <a:off x="7204658" y="4831482"/>
              <a:ext cx="1450098" cy="1386589"/>
            </a:xfrm>
            <a:prstGeom prst="rect">
              <a:avLst/>
            </a:prstGeom>
          </p:spPr>
        </p:pic>
      </p:grpSp>
      <p:grpSp>
        <p:nvGrpSpPr>
          <p:cNvPr id="88" name="Group 87">
            <a:extLst>
              <a:ext uri="{FF2B5EF4-FFF2-40B4-BE49-F238E27FC236}">
                <a16:creationId xmlns:a16="http://schemas.microsoft.com/office/drawing/2014/main" id="{15A26A49-C1A3-456E-FD10-6EAEFB0A5A67}"/>
              </a:ext>
            </a:extLst>
          </p:cNvPr>
          <p:cNvGrpSpPr/>
          <p:nvPr/>
        </p:nvGrpSpPr>
        <p:grpSpPr>
          <a:xfrm>
            <a:off x="4087890" y="435481"/>
            <a:ext cx="1719221" cy="1597290"/>
            <a:chOff x="4087890" y="435481"/>
            <a:chExt cx="1719221" cy="1597290"/>
          </a:xfrm>
        </p:grpSpPr>
        <p:pic>
          <p:nvPicPr>
            <p:cNvPr id="89" name="Picture 88">
              <a:extLst>
                <a:ext uri="{FF2B5EF4-FFF2-40B4-BE49-F238E27FC236}">
                  <a16:creationId xmlns:a16="http://schemas.microsoft.com/office/drawing/2014/main" id="{18A038F6-BBD7-9CED-1DA9-6F2D2FB9DFC4}"/>
                </a:ext>
              </a:extLst>
            </p:cNvPr>
            <p:cNvPicPr>
              <a:picLocks noChangeAspect="1"/>
            </p:cNvPicPr>
            <p:nvPr/>
          </p:nvPicPr>
          <p:blipFill>
            <a:blip r:embed="rId7"/>
            <a:stretch>
              <a:fillRect/>
            </a:stretch>
          </p:blipFill>
          <p:spPr>
            <a:xfrm>
              <a:off x="4087890" y="435481"/>
              <a:ext cx="1719221" cy="1597290"/>
            </a:xfrm>
            <a:prstGeom prst="rect">
              <a:avLst/>
            </a:prstGeom>
          </p:spPr>
        </p:pic>
        <p:pic>
          <p:nvPicPr>
            <p:cNvPr id="90" name="Picture 89">
              <a:extLst>
                <a:ext uri="{FF2B5EF4-FFF2-40B4-BE49-F238E27FC236}">
                  <a16:creationId xmlns:a16="http://schemas.microsoft.com/office/drawing/2014/main" id="{89D0E9AA-92D1-4B9E-E2DC-A756A3CCB582}"/>
                </a:ext>
              </a:extLst>
            </p:cNvPr>
            <p:cNvPicPr>
              <a:picLocks noChangeAspect="1"/>
            </p:cNvPicPr>
            <p:nvPr/>
          </p:nvPicPr>
          <p:blipFill>
            <a:blip r:embed="rId10"/>
            <a:stretch>
              <a:fillRect/>
            </a:stretch>
          </p:blipFill>
          <p:spPr>
            <a:xfrm>
              <a:off x="4129989" y="603845"/>
              <a:ext cx="1425221" cy="1362802"/>
            </a:xfrm>
            <a:prstGeom prst="rect">
              <a:avLst/>
            </a:prstGeom>
          </p:spPr>
        </p:pic>
      </p:grpSp>
      <p:grpSp>
        <p:nvGrpSpPr>
          <p:cNvPr id="91" name="Group 90">
            <a:extLst>
              <a:ext uri="{FF2B5EF4-FFF2-40B4-BE49-F238E27FC236}">
                <a16:creationId xmlns:a16="http://schemas.microsoft.com/office/drawing/2014/main" id="{D76BB60C-24B5-DD55-3CBC-896589474516}"/>
              </a:ext>
            </a:extLst>
          </p:cNvPr>
          <p:cNvGrpSpPr/>
          <p:nvPr/>
        </p:nvGrpSpPr>
        <p:grpSpPr>
          <a:xfrm>
            <a:off x="5200813" y="3970675"/>
            <a:ext cx="994429" cy="923902"/>
            <a:chOff x="5200813" y="3970675"/>
            <a:chExt cx="994429" cy="923902"/>
          </a:xfrm>
        </p:grpSpPr>
        <p:pic>
          <p:nvPicPr>
            <p:cNvPr id="92" name="Picture 91">
              <a:extLst>
                <a:ext uri="{FF2B5EF4-FFF2-40B4-BE49-F238E27FC236}">
                  <a16:creationId xmlns:a16="http://schemas.microsoft.com/office/drawing/2014/main" id="{23F2C8D7-C5BB-E229-27D4-EAD9810758CF}"/>
                </a:ext>
              </a:extLst>
            </p:cNvPr>
            <p:cNvPicPr>
              <a:picLocks noChangeAspect="1"/>
            </p:cNvPicPr>
            <p:nvPr/>
          </p:nvPicPr>
          <p:blipFill>
            <a:blip r:embed="rId7"/>
            <a:stretch>
              <a:fillRect/>
            </a:stretch>
          </p:blipFill>
          <p:spPr>
            <a:xfrm>
              <a:off x="5200813" y="3970675"/>
              <a:ext cx="994429" cy="923902"/>
            </a:xfrm>
            <a:prstGeom prst="rect">
              <a:avLst/>
            </a:prstGeom>
          </p:spPr>
        </p:pic>
        <p:pic>
          <p:nvPicPr>
            <p:cNvPr id="93" name="Picture 92">
              <a:extLst>
                <a:ext uri="{FF2B5EF4-FFF2-40B4-BE49-F238E27FC236}">
                  <a16:creationId xmlns:a16="http://schemas.microsoft.com/office/drawing/2014/main" id="{54FF7B28-AD98-F44A-8F8A-20358BE52F52}"/>
                </a:ext>
              </a:extLst>
            </p:cNvPr>
            <p:cNvPicPr>
              <a:picLocks noChangeAspect="1"/>
            </p:cNvPicPr>
            <p:nvPr/>
          </p:nvPicPr>
          <p:blipFill>
            <a:blip r:embed="rId10"/>
            <a:stretch>
              <a:fillRect/>
            </a:stretch>
          </p:blipFill>
          <p:spPr>
            <a:xfrm>
              <a:off x="5221426" y="4074016"/>
              <a:ext cx="833060" cy="796575"/>
            </a:xfrm>
            <a:prstGeom prst="rect">
              <a:avLst/>
            </a:prstGeom>
          </p:spPr>
        </p:pic>
      </p:grpSp>
      <p:grpSp>
        <p:nvGrpSpPr>
          <p:cNvPr id="94" name="Group 93">
            <a:extLst>
              <a:ext uri="{FF2B5EF4-FFF2-40B4-BE49-F238E27FC236}">
                <a16:creationId xmlns:a16="http://schemas.microsoft.com/office/drawing/2014/main" id="{21427FC0-F525-1490-93FE-50C28DA59FC2}"/>
              </a:ext>
            </a:extLst>
          </p:cNvPr>
          <p:cNvGrpSpPr/>
          <p:nvPr/>
        </p:nvGrpSpPr>
        <p:grpSpPr>
          <a:xfrm>
            <a:off x="7636893" y="1966647"/>
            <a:ext cx="994429" cy="923902"/>
            <a:chOff x="7636893" y="1966647"/>
            <a:chExt cx="994429" cy="923902"/>
          </a:xfrm>
        </p:grpSpPr>
        <p:pic>
          <p:nvPicPr>
            <p:cNvPr id="95" name="Picture 94">
              <a:extLst>
                <a:ext uri="{FF2B5EF4-FFF2-40B4-BE49-F238E27FC236}">
                  <a16:creationId xmlns:a16="http://schemas.microsoft.com/office/drawing/2014/main" id="{24DBED10-E907-EF32-998A-F3F73775B25C}"/>
                </a:ext>
              </a:extLst>
            </p:cNvPr>
            <p:cNvPicPr>
              <a:picLocks noChangeAspect="1"/>
            </p:cNvPicPr>
            <p:nvPr/>
          </p:nvPicPr>
          <p:blipFill>
            <a:blip r:embed="rId7"/>
            <a:stretch>
              <a:fillRect/>
            </a:stretch>
          </p:blipFill>
          <p:spPr>
            <a:xfrm>
              <a:off x="7636893" y="1966647"/>
              <a:ext cx="994429" cy="923902"/>
            </a:xfrm>
            <a:prstGeom prst="rect">
              <a:avLst/>
            </a:prstGeom>
          </p:spPr>
        </p:pic>
        <p:pic>
          <p:nvPicPr>
            <p:cNvPr id="96" name="Picture 95">
              <a:extLst>
                <a:ext uri="{FF2B5EF4-FFF2-40B4-BE49-F238E27FC236}">
                  <a16:creationId xmlns:a16="http://schemas.microsoft.com/office/drawing/2014/main" id="{59E1FFC3-EBF8-E3B1-FD36-B3E4B01EFB09}"/>
                </a:ext>
              </a:extLst>
            </p:cNvPr>
            <p:cNvPicPr>
              <a:picLocks noChangeAspect="1"/>
            </p:cNvPicPr>
            <p:nvPr/>
          </p:nvPicPr>
          <p:blipFill>
            <a:blip r:embed="rId10"/>
            <a:stretch>
              <a:fillRect/>
            </a:stretch>
          </p:blipFill>
          <p:spPr>
            <a:xfrm>
              <a:off x="7654022" y="2096222"/>
              <a:ext cx="806528" cy="771205"/>
            </a:xfrm>
            <a:prstGeom prst="rect">
              <a:avLst/>
            </a:prstGeom>
          </p:spPr>
        </p:pic>
      </p:grpSp>
      <p:grpSp>
        <p:nvGrpSpPr>
          <p:cNvPr id="97" name="Group 96">
            <a:extLst>
              <a:ext uri="{FF2B5EF4-FFF2-40B4-BE49-F238E27FC236}">
                <a16:creationId xmlns:a16="http://schemas.microsoft.com/office/drawing/2014/main" id="{6E98B624-029F-FD52-133C-870D9115EFC8}"/>
              </a:ext>
            </a:extLst>
          </p:cNvPr>
          <p:cNvGrpSpPr/>
          <p:nvPr/>
        </p:nvGrpSpPr>
        <p:grpSpPr>
          <a:xfrm>
            <a:off x="2596135" y="1440355"/>
            <a:ext cx="404097" cy="375438"/>
            <a:chOff x="2596135" y="1440355"/>
            <a:chExt cx="404097" cy="375438"/>
          </a:xfrm>
        </p:grpSpPr>
        <p:pic>
          <p:nvPicPr>
            <p:cNvPr id="98" name="Picture 97">
              <a:extLst>
                <a:ext uri="{FF2B5EF4-FFF2-40B4-BE49-F238E27FC236}">
                  <a16:creationId xmlns:a16="http://schemas.microsoft.com/office/drawing/2014/main" id="{4B53F48F-31A0-AC51-DA0F-8CDCDBC9CEC4}"/>
                </a:ext>
              </a:extLst>
            </p:cNvPr>
            <p:cNvPicPr>
              <a:picLocks noChangeAspect="1"/>
            </p:cNvPicPr>
            <p:nvPr/>
          </p:nvPicPr>
          <p:blipFill>
            <a:blip r:embed="rId7"/>
            <a:stretch>
              <a:fillRect/>
            </a:stretch>
          </p:blipFill>
          <p:spPr>
            <a:xfrm>
              <a:off x="2596135" y="1440355"/>
              <a:ext cx="404097" cy="375438"/>
            </a:xfrm>
            <a:prstGeom prst="rect">
              <a:avLst/>
            </a:prstGeom>
          </p:spPr>
        </p:pic>
        <p:pic>
          <p:nvPicPr>
            <p:cNvPr id="99" name="Picture 98">
              <a:extLst>
                <a:ext uri="{FF2B5EF4-FFF2-40B4-BE49-F238E27FC236}">
                  <a16:creationId xmlns:a16="http://schemas.microsoft.com/office/drawing/2014/main" id="{72FA19CB-250B-18E9-F2D0-F57CC8FFD7FA}"/>
                </a:ext>
              </a:extLst>
            </p:cNvPr>
            <p:cNvPicPr>
              <a:picLocks noChangeAspect="1"/>
            </p:cNvPicPr>
            <p:nvPr/>
          </p:nvPicPr>
          <p:blipFill>
            <a:blip r:embed="rId10"/>
            <a:stretch>
              <a:fillRect/>
            </a:stretch>
          </p:blipFill>
          <p:spPr>
            <a:xfrm>
              <a:off x="2618238" y="1492828"/>
              <a:ext cx="330430" cy="315958"/>
            </a:xfrm>
            <a:prstGeom prst="rect">
              <a:avLst/>
            </a:prstGeom>
          </p:spPr>
        </p:pic>
      </p:grpSp>
      <p:grpSp>
        <p:nvGrpSpPr>
          <p:cNvPr id="100" name="Group 99">
            <a:extLst>
              <a:ext uri="{FF2B5EF4-FFF2-40B4-BE49-F238E27FC236}">
                <a16:creationId xmlns:a16="http://schemas.microsoft.com/office/drawing/2014/main" id="{4C7FE212-0B5B-4B7E-1BC4-C06DFB34C408}"/>
              </a:ext>
            </a:extLst>
          </p:cNvPr>
          <p:cNvGrpSpPr/>
          <p:nvPr/>
        </p:nvGrpSpPr>
        <p:grpSpPr>
          <a:xfrm>
            <a:off x="11269334" y="4629355"/>
            <a:ext cx="435113" cy="404254"/>
            <a:chOff x="6171718" y="3298317"/>
            <a:chExt cx="435113" cy="404254"/>
          </a:xfrm>
        </p:grpSpPr>
        <p:pic>
          <p:nvPicPr>
            <p:cNvPr id="101" name="Picture 100">
              <a:extLst>
                <a:ext uri="{FF2B5EF4-FFF2-40B4-BE49-F238E27FC236}">
                  <a16:creationId xmlns:a16="http://schemas.microsoft.com/office/drawing/2014/main" id="{F9862BAC-50A1-4BE2-C143-AD43E4674116}"/>
                </a:ext>
              </a:extLst>
            </p:cNvPr>
            <p:cNvPicPr>
              <a:picLocks noChangeAspect="1"/>
            </p:cNvPicPr>
            <p:nvPr/>
          </p:nvPicPr>
          <p:blipFill>
            <a:blip r:embed="rId7"/>
            <a:stretch>
              <a:fillRect/>
            </a:stretch>
          </p:blipFill>
          <p:spPr>
            <a:xfrm>
              <a:off x="6171718" y="3298317"/>
              <a:ext cx="435113" cy="404254"/>
            </a:xfrm>
            <a:prstGeom prst="rect">
              <a:avLst/>
            </a:prstGeom>
          </p:spPr>
        </p:pic>
        <p:pic>
          <p:nvPicPr>
            <p:cNvPr id="102" name="Picture 101">
              <a:extLst>
                <a:ext uri="{FF2B5EF4-FFF2-40B4-BE49-F238E27FC236}">
                  <a16:creationId xmlns:a16="http://schemas.microsoft.com/office/drawing/2014/main" id="{35138634-CE35-E817-FB45-F4B2D82C9DD8}"/>
                </a:ext>
              </a:extLst>
            </p:cNvPr>
            <p:cNvPicPr>
              <a:picLocks noChangeAspect="1"/>
            </p:cNvPicPr>
            <p:nvPr/>
          </p:nvPicPr>
          <p:blipFill>
            <a:blip r:embed="rId10"/>
            <a:stretch>
              <a:fillRect/>
            </a:stretch>
          </p:blipFill>
          <p:spPr>
            <a:xfrm>
              <a:off x="6187345" y="3312006"/>
              <a:ext cx="403858" cy="386171"/>
            </a:xfrm>
            <a:prstGeom prst="rect">
              <a:avLst/>
            </a:prstGeom>
          </p:spPr>
        </p:pic>
      </p:grpSp>
    </p:spTree>
    <p:extLst>
      <p:ext uri="{BB962C8B-B14F-4D97-AF65-F5344CB8AC3E}">
        <p14:creationId xmlns:p14="http://schemas.microsoft.com/office/powerpoint/2010/main" val="2304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9000"/>
                                        <p:tgtEl>
                                          <p:spTgt spid="28"/>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217">
                                          <p:stCondLst>
                                            <p:cond delay="0"/>
                                          </p:stCondLst>
                                        </p:cTn>
                                        <p:tgtEl>
                                          <p:spTgt spid="19"/>
                                        </p:tgtEl>
                                      </p:cBhvr>
                                    </p:animEffect>
                                    <p:anim calcmode="lin" valueType="num">
                                      <p:cBhvr>
                                        <p:cTn id="11" dur="683"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 dur="249"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 dur="249" tmFilter="0, 0; 0.125,0.2665; 0.25,0.4; 0.375,0.465; 0.5,0.5;  0.625,0.535; 0.75,0.6; 0.875,0.7335; 1,1">
                                          <p:stCondLst>
                                            <p:cond delay="249"/>
                                          </p:stCondLst>
                                        </p:cTn>
                                        <p:tgtEl>
                                          <p:spTgt spid="19"/>
                                        </p:tgtEl>
                                        <p:attrNameLst>
                                          <p:attrName>ppt_y</p:attrName>
                                        </p:attrNameLst>
                                      </p:cBhvr>
                                      <p:tavLst>
                                        <p:tav tm="0" fmla="#ppt_y-sin(pi*$)/9">
                                          <p:val>
                                            <p:fltVal val="0"/>
                                          </p:val>
                                        </p:tav>
                                        <p:tav tm="100000">
                                          <p:val>
                                            <p:fltVal val="1"/>
                                          </p:val>
                                        </p:tav>
                                      </p:tavLst>
                                    </p:anim>
                                    <p:anim calcmode="lin" valueType="num">
                                      <p:cBhvr>
                                        <p:cTn id="14" dur="124" tmFilter="0, 0; 0.125,0.2665; 0.25,0.4; 0.375,0.465; 0.5,0.5;  0.625,0.535; 0.75,0.6; 0.875,0.7335; 1,1">
                                          <p:stCondLst>
                                            <p:cond delay="497"/>
                                          </p:stCondLst>
                                        </p:cTn>
                                        <p:tgtEl>
                                          <p:spTgt spid="19"/>
                                        </p:tgtEl>
                                        <p:attrNameLst>
                                          <p:attrName>ppt_y</p:attrName>
                                        </p:attrNameLst>
                                      </p:cBhvr>
                                      <p:tavLst>
                                        <p:tav tm="0" fmla="#ppt_y-sin(pi*$)/27">
                                          <p:val>
                                            <p:fltVal val="0"/>
                                          </p:val>
                                        </p:tav>
                                        <p:tav tm="100000">
                                          <p:val>
                                            <p:fltVal val="1"/>
                                          </p:val>
                                        </p:tav>
                                      </p:tavLst>
                                    </p:anim>
                                    <p:anim calcmode="lin" valueType="num">
                                      <p:cBhvr>
                                        <p:cTn id="15" dur="62" tmFilter="0, 0; 0.125,0.2665; 0.25,0.4; 0.375,0.465; 0.5,0.5;  0.625,0.535; 0.75,0.6; 0.875,0.7335; 1,1">
                                          <p:stCondLst>
                                            <p:cond delay="621"/>
                                          </p:stCondLst>
                                        </p:cTn>
                                        <p:tgtEl>
                                          <p:spTgt spid="19"/>
                                        </p:tgtEl>
                                        <p:attrNameLst>
                                          <p:attrName>ppt_y</p:attrName>
                                        </p:attrNameLst>
                                      </p:cBhvr>
                                      <p:tavLst>
                                        <p:tav tm="0" fmla="#ppt_y-sin(pi*$)/81">
                                          <p:val>
                                            <p:fltVal val="0"/>
                                          </p:val>
                                        </p:tav>
                                        <p:tav tm="100000">
                                          <p:val>
                                            <p:fltVal val="1"/>
                                          </p:val>
                                        </p:tav>
                                      </p:tavLst>
                                    </p:anim>
                                    <p:animScale>
                                      <p:cBhvr>
                                        <p:cTn id="16" dur="10">
                                          <p:stCondLst>
                                            <p:cond delay="244"/>
                                          </p:stCondLst>
                                        </p:cTn>
                                        <p:tgtEl>
                                          <p:spTgt spid="19"/>
                                        </p:tgtEl>
                                      </p:cBhvr>
                                      <p:to x="100000" y="60000"/>
                                    </p:animScale>
                                    <p:animScale>
                                      <p:cBhvr>
                                        <p:cTn id="17" dur="62" decel="50000">
                                          <p:stCondLst>
                                            <p:cond delay="254"/>
                                          </p:stCondLst>
                                        </p:cTn>
                                        <p:tgtEl>
                                          <p:spTgt spid="19"/>
                                        </p:tgtEl>
                                      </p:cBhvr>
                                      <p:to x="100000" y="100000"/>
                                    </p:animScale>
                                    <p:animScale>
                                      <p:cBhvr>
                                        <p:cTn id="18" dur="10">
                                          <p:stCondLst>
                                            <p:cond delay="492"/>
                                          </p:stCondLst>
                                        </p:cTn>
                                        <p:tgtEl>
                                          <p:spTgt spid="19"/>
                                        </p:tgtEl>
                                      </p:cBhvr>
                                      <p:to x="100000" y="80000"/>
                                    </p:animScale>
                                    <p:animScale>
                                      <p:cBhvr>
                                        <p:cTn id="19" dur="62" decel="50000">
                                          <p:stCondLst>
                                            <p:cond delay="502"/>
                                          </p:stCondLst>
                                        </p:cTn>
                                        <p:tgtEl>
                                          <p:spTgt spid="19"/>
                                        </p:tgtEl>
                                      </p:cBhvr>
                                      <p:to x="100000" y="100000"/>
                                    </p:animScale>
                                    <p:animScale>
                                      <p:cBhvr>
                                        <p:cTn id="20" dur="10">
                                          <p:stCondLst>
                                            <p:cond delay="616"/>
                                          </p:stCondLst>
                                        </p:cTn>
                                        <p:tgtEl>
                                          <p:spTgt spid="19"/>
                                        </p:tgtEl>
                                      </p:cBhvr>
                                      <p:to x="100000" y="90000"/>
                                    </p:animScale>
                                    <p:animScale>
                                      <p:cBhvr>
                                        <p:cTn id="21" dur="62" decel="50000">
                                          <p:stCondLst>
                                            <p:cond delay="625"/>
                                          </p:stCondLst>
                                        </p:cTn>
                                        <p:tgtEl>
                                          <p:spTgt spid="19"/>
                                        </p:tgtEl>
                                      </p:cBhvr>
                                      <p:to x="100000" y="100000"/>
                                    </p:animScale>
                                    <p:animScale>
                                      <p:cBhvr>
                                        <p:cTn id="22" dur="10">
                                          <p:stCondLst>
                                            <p:cond delay="678"/>
                                          </p:stCondLst>
                                        </p:cTn>
                                        <p:tgtEl>
                                          <p:spTgt spid="19"/>
                                        </p:tgtEl>
                                      </p:cBhvr>
                                      <p:to x="100000" y="95000"/>
                                    </p:animScale>
                                    <p:animScale>
                                      <p:cBhvr>
                                        <p:cTn id="23" dur="62" decel="50000">
                                          <p:stCondLst>
                                            <p:cond delay="688"/>
                                          </p:stCondLst>
                                        </p:cTn>
                                        <p:tgtEl>
                                          <p:spTgt spid="19"/>
                                        </p:tgtEl>
                                      </p:cBhvr>
                                      <p:to x="100000" y="100000"/>
                                    </p:animScale>
                                  </p:childTnLst>
                                </p:cTn>
                              </p:par>
                              <p:par>
                                <p:cTn id="24" presetID="26" presetClass="entr" presetSubtype="0" fill="hold" grpId="0" nodeType="withEffect">
                                  <p:stCondLst>
                                    <p:cond delay="80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217">
                                          <p:stCondLst>
                                            <p:cond delay="0"/>
                                          </p:stCondLst>
                                        </p:cTn>
                                        <p:tgtEl>
                                          <p:spTgt spid="18"/>
                                        </p:tgtEl>
                                      </p:cBhvr>
                                    </p:animEffect>
                                    <p:anim calcmode="lin" valueType="num">
                                      <p:cBhvr>
                                        <p:cTn id="27" dur="683"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 dur="249"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9" dur="249" tmFilter="0, 0; 0.125,0.2665; 0.25,0.4; 0.375,0.465; 0.5,0.5;  0.625,0.535; 0.75,0.6; 0.875,0.7335; 1,1">
                                          <p:stCondLst>
                                            <p:cond delay="249"/>
                                          </p:stCondLst>
                                        </p:cTn>
                                        <p:tgtEl>
                                          <p:spTgt spid="18"/>
                                        </p:tgtEl>
                                        <p:attrNameLst>
                                          <p:attrName>ppt_y</p:attrName>
                                        </p:attrNameLst>
                                      </p:cBhvr>
                                      <p:tavLst>
                                        <p:tav tm="0" fmla="#ppt_y-sin(pi*$)/9">
                                          <p:val>
                                            <p:fltVal val="0"/>
                                          </p:val>
                                        </p:tav>
                                        <p:tav tm="100000">
                                          <p:val>
                                            <p:fltVal val="1"/>
                                          </p:val>
                                        </p:tav>
                                      </p:tavLst>
                                    </p:anim>
                                    <p:anim calcmode="lin" valueType="num">
                                      <p:cBhvr>
                                        <p:cTn id="30" dur="124" tmFilter="0, 0; 0.125,0.2665; 0.25,0.4; 0.375,0.465; 0.5,0.5;  0.625,0.535; 0.75,0.6; 0.875,0.7335; 1,1">
                                          <p:stCondLst>
                                            <p:cond delay="497"/>
                                          </p:stCondLst>
                                        </p:cTn>
                                        <p:tgtEl>
                                          <p:spTgt spid="18"/>
                                        </p:tgtEl>
                                        <p:attrNameLst>
                                          <p:attrName>ppt_y</p:attrName>
                                        </p:attrNameLst>
                                      </p:cBhvr>
                                      <p:tavLst>
                                        <p:tav tm="0" fmla="#ppt_y-sin(pi*$)/27">
                                          <p:val>
                                            <p:fltVal val="0"/>
                                          </p:val>
                                        </p:tav>
                                        <p:tav tm="100000">
                                          <p:val>
                                            <p:fltVal val="1"/>
                                          </p:val>
                                        </p:tav>
                                      </p:tavLst>
                                    </p:anim>
                                    <p:anim calcmode="lin" valueType="num">
                                      <p:cBhvr>
                                        <p:cTn id="31" dur="62" tmFilter="0, 0; 0.125,0.2665; 0.25,0.4; 0.375,0.465; 0.5,0.5;  0.625,0.535; 0.75,0.6; 0.875,0.7335; 1,1">
                                          <p:stCondLst>
                                            <p:cond delay="621"/>
                                          </p:stCondLst>
                                        </p:cTn>
                                        <p:tgtEl>
                                          <p:spTgt spid="18"/>
                                        </p:tgtEl>
                                        <p:attrNameLst>
                                          <p:attrName>ppt_y</p:attrName>
                                        </p:attrNameLst>
                                      </p:cBhvr>
                                      <p:tavLst>
                                        <p:tav tm="0" fmla="#ppt_y-sin(pi*$)/81">
                                          <p:val>
                                            <p:fltVal val="0"/>
                                          </p:val>
                                        </p:tav>
                                        <p:tav tm="100000">
                                          <p:val>
                                            <p:fltVal val="1"/>
                                          </p:val>
                                        </p:tav>
                                      </p:tavLst>
                                    </p:anim>
                                    <p:animScale>
                                      <p:cBhvr>
                                        <p:cTn id="32" dur="10">
                                          <p:stCondLst>
                                            <p:cond delay="244"/>
                                          </p:stCondLst>
                                        </p:cTn>
                                        <p:tgtEl>
                                          <p:spTgt spid="18"/>
                                        </p:tgtEl>
                                      </p:cBhvr>
                                      <p:to x="100000" y="60000"/>
                                    </p:animScale>
                                    <p:animScale>
                                      <p:cBhvr>
                                        <p:cTn id="33" dur="62" decel="50000">
                                          <p:stCondLst>
                                            <p:cond delay="254"/>
                                          </p:stCondLst>
                                        </p:cTn>
                                        <p:tgtEl>
                                          <p:spTgt spid="18"/>
                                        </p:tgtEl>
                                      </p:cBhvr>
                                      <p:to x="100000" y="100000"/>
                                    </p:animScale>
                                    <p:animScale>
                                      <p:cBhvr>
                                        <p:cTn id="34" dur="10">
                                          <p:stCondLst>
                                            <p:cond delay="492"/>
                                          </p:stCondLst>
                                        </p:cTn>
                                        <p:tgtEl>
                                          <p:spTgt spid="18"/>
                                        </p:tgtEl>
                                      </p:cBhvr>
                                      <p:to x="100000" y="80000"/>
                                    </p:animScale>
                                    <p:animScale>
                                      <p:cBhvr>
                                        <p:cTn id="35" dur="62" decel="50000">
                                          <p:stCondLst>
                                            <p:cond delay="502"/>
                                          </p:stCondLst>
                                        </p:cTn>
                                        <p:tgtEl>
                                          <p:spTgt spid="18"/>
                                        </p:tgtEl>
                                      </p:cBhvr>
                                      <p:to x="100000" y="100000"/>
                                    </p:animScale>
                                    <p:animScale>
                                      <p:cBhvr>
                                        <p:cTn id="36" dur="10">
                                          <p:stCondLst>
                                            <p:cond delay="616"/>
                                          </p:stCondLst>
                                        </p:cTn>
                                        <p:tgtEl>
                                          <p:spTgt spid="18"/>
                                        </p:tgtEl>
                                      </p:cBhvr>
                                      <p:to x="100000" y="90000"/>
                                    </p:animScale>
                                    <p:animScale>
                                      <p:cBhvr>
                                        <p:cTn id="37" dur="62" decel="50000">
                                          <p:stCondLst>
                                            <p:cond delay="625"/>
                                          </p:stCondLst>
                                        </p:cTn>
                                        <p:tgtEl>
                                          <p:spTgt spid="18"/>
                                        </p:tgtEl>
                                      </p:cBhvr>
                                      <p:to x="100000" y="100000"/>
                                    </p:animScale>
                                    <p:animScale>
                                      <p:cBhvr>
                                        <p:cTn id="38" dur="10">
                                          <p:stCondLst>
                                            <p:cond delay="678"/>
                                          </p:stCondLst>
                                        </p:cTn>
                                        <p:tgtEl>
                                          <p:spTgt spid="18"/>
                                        </p:tgtEl>
                                      </p:cBhvr>
                                      <p:to x="100000" y="95000"/>
                                    </p:animScale>
                                    <p:animScale>
                                      <p:cBhvr>
                                        <p:cTn id="39" dur="62" decel="50000">
                                          <p:stCondLst>
                                            <p:cond delay="688"/>
                                          </p:stCondLst>
                                        </p:cTn>
                                        <p:tgtEl>
                                          <p:spTgt spid="18"/>
                                        </p:tgtEl>
                                      </p:cBhvr>
                                      <p:to x="100000" y="100000"/>
                                    </p:animScale>
                                  </p:childTnLst>
                                </p:cTn>
                              </p:par>
                              <p:par>
                                <p:cTn id="40" presetID="26" presetClass="entr" presetSubtype="0" fill="hold" grpId="0" nodeType="withEffect">
                                  <p:stCondLst>
                                    <p:cond delay="16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217">
                                          <p:stCondLst>
                                            <p:cond delay="0"/>
                                          </p:stCondLst>
                                        </p:cTn>
                                        <p:tgtEl>
                                          <p:spTgt spid="17"/>
                                        </p:tgtEl>
                                      </p:cBhvr>
                                    </p:animEffect>
                                    <p:anim calcmode="lin" valueType="num">
                                      <p:cBhvr>
                                        <p:cTn id="43" dur="683"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249"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249" tmFilter="0, 0; 0.125,0.2665; 0.25,0.4; 0.375,0.465; 0.5,0.5;  0.625,0.535; 0.75,0.6; 0.875,0.7335; 1,1">
                                          <p:stCondLst>
                                            <p:cond delay="249"/>
                                          </p:stCondLst>
                                        </p:cTn>
                                        <p:tgtEl>
                                          <p:spTgt spid="17"/>
                                        </p:tgtEl>
                                        <p:attrNameLst>
                                          <p:attrName>ppt_y</p:attrName>
                                        </p:attrNameLst>
                                      </p:cBhvr>
                                      <p:tavLst>
                                        <p:tav tm="0" fmla="#ppt_y-sin(pi*$)/9">
                                          <p:val>
                                            <p:fltVal val="0"/>
                                          </p:val>
                                        </p:tav>
                                        <p:tav tm="100000">
                                          <p:val>
                                            <p:fltVal val="1"/>
                                          </p:val>
                                        </p:tav>
                                      </p:tavLst>
                                    </p:anim>
                                    <p:anim calcmode="lin" valueType="num">
                                      <p:cBhvr>
                                        <p:cTn id="46" dur="124" tmFilter="0, 0; 0.125,0.2665; 0.25,0.4; 0.375,0.465; 0.5,0.5;  0.625,0.535; 0.75,0.6; 0.875,0.7335; 1,1">
                                          <p:stCondLst>
                                            <p:cond delay="497"/>
                                          </p:stCondLst>
                                        </p:cTn>
                                        <p:tgtEl>
                                          <p:spTgt spid="17"/>
                                        </p:tgtEl>
                                        <p:attrNameLst>
                                          <p:attrName>ppt_y</p:attrName>
                                        </p:attrNameLst>
                                      </p:cBhvr>
                                      <p:tavLst>
                                        <p:tav tm="0" fmla="#ppt_y-sin(pi*$)/27">
                                          <p:val>
                                            <p:fltVal val="0"/>
                                          </p:val>
                                        </p:tav>
                                        <p:tav tm="100000">
                                          <p:val>
                                            <p:fltVal val="1"/>
                                          </p:val>
                                        </p:tav>
                                      </p:tavLst>
                                    </p:anim>
                                    <p:anim calcmode="lin" valueType="num">
                                      <p:cBhvr>
                                        <p:cTn id="47" dur="62" tmFilter="0, 0; 0.125,0.2665; 0.25,0.4; 0.375,0.465; 0.5,0.5;  0.625,0.535; 0.75,0.6; 0.875,0.7335; 1,1">
                                          <p:stCondLst>
                                            <p:cond delay="621"/>
                                          </p:stCondLst>
                                        </p:cTn>
                                        <p:tgtEl>
                                          <p:spTgt spid="17"/>
                                        </p:tgtEl>
                                        <p:attrNameLst>
                                          <p:attrName>ppt_y</p:attrName>
                                        </p:attrNameLst>
                                      </p:cBhvr>
                                      <p:tavLst>
                                        <p:tav tm="0" fmla="#ppt_y-sin(pi*$)/81">
                                          <p:val>
                                            <p:fltVal val="0"/>
                                          </p:val>
                                        </p:tav>
                                        <p:tav tm="100000">
                                          <p:val>
                                            <p:fltVal val="1"/>
                                          </p:val>
                                        </p:tav>
                                      </p:tavLst>
                                    </p:anim>
                                    <p:animScale>
                                      <p:cBhvr>
                                        <p:cTn id="48" dur="10">
                                          <p:stCondLst>
                                            <p:cond delay="244"/>
                                          </p:stCondLst>
                                        </p:cTn>
                                        <p:tgtEl>
                                          <p:spTgt spid="17"/>
                                        </p:tgtEl>
                                      </p:cBhvr>
                                      <p:to x="100000" y="60000"/>
                                    </p:animScale>
                                    <p:animScale>
                                      <p:cBhvr>
                                        <p:cTn id="49" dur="62" decel="50000">
                                          <p:stCondLst>
                                            <p:cond delay="254"/>
                                          </p:stCondLst>
                                        </p:cTn>
                                        <p:tgtEl>
                                          <p:spTgt spid="17"/>
                                        </p:tgtEl>
                                      </p:cBhvr>
                                      <p:to x="100000" y="100000"/>
                                    </p:animScale>
                                    <p:animScale>
                                      <p:cBhvr>
                                        <p:cTn id="50" dur="10">
                                          <p:stCondLst>
                                            <p:cond delay="492"/>
                                          </p:stCondLst>
                                        </p:cTn>
                                        <p:tgtEl>
                                          <p:spTgt spid="17"/>
                                        </p:tgtEl>
                                      </p:cBhvr>
                                      <p:to x="100000" y="80000"/>
                                    </p:animScale>
                                    <p:animScale>
                                      <p:cBhvr>
                                        <p:cTn id="51" dur="62" decel="50000">
                                          <p:stCondLst>
                                            <p:cond delay="502"/>
                                          </p:stCondLst>
                                        </p:cTn>
                                        <p:tgtEl>
                                          <p:spTgt spid="17"/>
                                        </p:tgtEl>
                                      </p:cBhvr>
                                      <p:to x="100000" y="100000"/>
                                    </p:animScale>
                                    <p:animScale>
                                      <p:cBhvr>
                                        <p:cTn id="52" dur="10">
                                          <p:stCondLst>
                                            <p:cond delay="616"/>
                                          </p:stCondLst>
                                        </p:cTn>
                                        <p:tgtEl>
                                          <p:spTgt spid="17"/>
                                        </p:tgtEl>
                                      </p:cBhvr>
                                      <p:to x="100000" y="90000"/>
                                    </p:animScale>
                                    <p:animScale>
                                      <p:cBhvr>
                                        <p:cTn id="53" dur="62" decel="50000">
                                          <p:stCondLst>
                                            <p:cond delay="625"/>
                                          </p:stCondLst>
                                        </p:cTn>
                                        <p:tgtEl>
                                          <p:spTgt spid="17"/>
                                        </p:tgtEl>
                                      </p:cBhvr>
                                      <p:to x="100000" y="100000"/>
                                    </p:animScale>
                                    <p:animScale>
                                      <p:cBhvr>
                                        <p:cTn id="54" dur="10">
                                          <p:stCondLst>
                                            <p:cond delay="678"/>
                                          </p:stCondLst>
                                        </p:cTn>
                                        <p:tgtEl>
                                          <p:spTgt spid="17"/>
                                        </p:tgtEl>
                                      </p:cBhvr>
                                      <p:to x="100000" y="95000"/>
                                    </p:animScale>
                                    <p:animScale>
                                      <p:cBhvr>
                                        <p:cTn id="55" dur="62" decel="50000">
                                          <p:stCondLst>
                                            <p:cond delay="688"/>
                                          </p:stCondLst>
                                        </p:cTn>
                                        <p:tgtEl>
                                          <p:spTgt spid="17"/>
                                        </p:tgtEl>
                                      </p:cBhvr>
                                      <p:to x="100000" y="100000"/>
                                    </p:animScale>
                                  </p:childTnLst>
                                </p:cTn>
                              </p:par>
                              <p:par>
                                <p:cTn id="56" presetID="26" presetClass="entr" presetSubtype="0" fill="hold" grpId="0" nodeType="withEffect">
                                  <p:stCondLst>
                                    <p:cond delay="250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217">
                                          <p:stCondLst>
                                            <p:cond delay="0"/>
                                          </p:stCondLst>
                                        </p:cTn>
                                        <p:tgtEl>
                                          <p:spTgt spid="16"/>
                                        </p:tgtEl>
                                      </p:cBhvr>
                                    </p:animEffect>
                                    <p:anim calcmode="lin" valueType="num">
                                      <p:cBhvr>
                                        <p:cTn id="59" dur="683"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0" dur="249"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1" dur="249" tmFilter="0, 0; 0.125,0.2665; 0.25,0.4; 0.375,0.465; 0.5,0.5;  0.625,0.535; 0.75,0.6; 0.875,0.7335; 1,1">
                                          <p:stCondLst>
                                            <p:cond delay="249"/>
                                          </p:stCondLst>
                                        </p:cTn>
                                        <p:tgtEl>
                                          <p:spTgt spid="16"/>
                                        </p:tgtEl>
                                        <p:attrNameLst>
                                          <p:attrName>ppt_y</p:attrName>
                                        </p:attrNameLst>
                                      </p:cBhvr>
                                      <p:tavLst>
                                        <p:tav tm="0" fmla="#ppt_y-sin(pi*$)/9">
                                          <p:val>
                                            <p:fltVal val="0"/>
                                          </p:val>
                                        </p:tav>
                                        <p:tav tm="100000">
                                          <p:val>
                                            <p:fltVal val="1"/>
                                          </p:val>
                                        </p:tav>
                                      </p:tavLst>
                                    </p:anim>
                                    <p:anim calcmode="lin" valueType="num">
                                      <p:cBhvr>
                                        <p:cTn id="62" dur="124" tmFilter="0, 0; 0.125,0.2665; 0.25,0.4; 0.375,0.465; 0.5,0.5;  0.625,0.535; 0.75,0.6; 0.875,0.7335; 1,1">
                                          <p:stCondLst>
                                            <p:cond delay="497"/>
                                          </p:stCondLst>
                                        </p:cTn>
                                        <p:tgtEl>
                                          <p:spTgt spid="16"/>
                                        </p:tgtEl>
                                        <p:attrNameLst>
                                          <p:attrName>ppt_y</p:attrName>
                                        </p:attrNameLst>
                                      </p:cBhvr>
                                      <p:tavLst>
                                        <p:tav tm="0" fmla="#ppt_y-sin(pi*$)/27">
                                          <p:val>
                                            <p:fltVal val="0"/>
                                          </p:val>
                                        </p:tav>
                                        <p:tav tm="100000">
                                          <p:val>
                                            <p:fltVal val="1"/>
                                          </p:val>
                                        </p:tav>
                                      </p:tavLst>
                                    </p:anim>
                                    <p:anim calcmode="lin" valueType="num">
                                      <p:cBhvr>
                                        <p:cTn id="63" dur="62" tmFilter="0, 0; 0.125,0.2665; 0.25,0.4; 0.375,0.465; 0.5,0.5;  0.625,0.535; 0.75,0.6; 0.875,0.7335; 1,1">
                                          <p:stCondLst>
                                            <p:cond delay="621"/>
                                          </p:stCondLst>
                                        </p:cTn>
                                        <p:tgtEl>
                                          <p:spTgt spid="16"/>
                                        </p:tgtEl>
                                        <p:attrNameLst>
                                          <p:attrName>ppt_y</p:attrName>
                                        </p:attrNameLst>
                                      </p:cBhvr>
                                      <p:tavLst>
                                        <p:tav tm="0" fmla="#ppt_y-sin(pi*$)/81">
                                          <p:val>
                                            <p:fltVal val="0"/>
                                          </p:val>
                                        </p:tav>
                                        <p:tav tm="100000">
                                          <p:val>
                                            <p:fltVal val="1"/>
                                          </p:val>
                                        </p:tav>
                                      </p:tavLst>
                                    </p:anim>
                                    <p:animScale>
                                      <p:cBhvr>
                                        <p:cTn id="64" dur="10">
                                          <p:stCondLst>
                                            <p:cond delay="244"/>
                                          </p:stCondLst>
                                        </p:cTn>
                                        <p:tgtEl>
                                          <p:spTgt spid="16"/>
                                        </p:tgtEl>
                                      </p:cBhvr>
                                      <p:to x="100000" y="60000"/>
                                    </p:animScale>
                                    <p:animScale>
                                      <p:cBhvr>
                                        <p:cTn id="65" dur="62" decel="50000">
                                          <p:stCondLst>
                                            <p:cond delay="254"/>
                                          </p:stCondLst>
                                        </p:cTn>
                                        <p:tgtEl>
                                          <p:spTgt spid="16"/>
                                        </p:tgtEl>
                                      </p:cBhvr>
                                      <p:to x="100000" y="100000"/>
                                    </p:animScale>
                                    <p:animScale>
                                      <p:cBhvr>
                                        <p:cTn id="66" dur="10">
                                          <p:stCondLst>
                                            <p:cond delay="492"/>
                                          </p:stCondLst>
                                        </p:cTn>
                                        <p:tgtEl>
                                          <p:spTgt spid="16"/>
                                        </p:tgtEl>
                                      </p:cBhvr>
                                      <p:to x="100000" y="80000"/>
                                    </p:animScale>
                                    <p:animScale>
                                      <p:cBhvr>
                                        <p:cTn id="67" dur="62" decel="50000">
                                          <p:stCondLst>
                                            <p:cond delay="502"/>
                                          </p:stCondLst>
                                        </p:cTn>
                                        <p:tgtEl>
                                          <p:spTgt spid="16"/>
                                        </p:tgtEl>
                                      </p:cBhvr>
                                      <p:to x="100000" y="100000"/>
                                    </p:animScale>
                                    <p:animScale>
                                      <p:cBhvr>
                                        <p:cTn id="68" dur="10">
                                          <p:stCondLst>
                                            <p:cond delay="616"/>
                                          </p:stCondLst>
                                        </p:cTn>
                                        <p:tgtEl>
                                          <p:spTgt spid="16"/>
                                        </p:tgtEl>
                                      </p:cBhvr>
                                      <p:to x="100000" y="90000"/>
                                    </p:animScale>
                                    <p:animScale>
                                      <p:cBhvr>
                                        <p:cTn id="69" dur="62" decel="50000">
                                          <p:stCondLst>
                                            <p:cond delay="625"/>
                                          </p:stCondLst>
                                        </p:cTn>
                                        <p:tgtEl>
                                          <p:spTgt spid="16"/>
                                        </p:tgtEl>
                                      </p:cBhvr>
                                      <p:to x="100000" y="100000"/>
                                    </p:animScale>
                                    <p:animScale>
                                      <p:cBhvr>
                                        <p:cTn id="70" dur="10">
                                          <p:stCondLst>
                                            <p:cond delay="678"/>
                                          </p:stCondLst>
                                        </p:cTn>
                                        <p:tgtEl>
                                          <p:spTgt spid="16"/>
                                        </p:tgtEl>
                                      </p:cBhvr>
                                      <p:to x="100000" y="95000"/>
                                    </p:animScale>
                                    <p:animScale>
                                      <p:cBhvr>
                                        <p:cTn id="71" dur="62" decel="50000">
                                          <p:stCondLst>
                                            <p:cond delay="688"/>
                                          </p:stCondLst>
                                        </p:cTn>
                                        <p:tgtEl>
                                          <p:spTgt spid="16"/>
                                        </p:tgtEl>
                                      </p:cBhvr>
                                      <p:to x="100000" y="100000"/>
                                    </p:animScale>
                                  </p:childTnLst>
                                </p:cTn>
                              </p:par>
                              <p:par>
                                <p:cTn id="72" presetID="26" presetClass="entr" presetSubtype="0" fill="hold" grpId="0" nodeType="withEffect">
                                  <p:stCondLst>
                                    <p:cond delay="330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217">
                                          <p:stCondLst>
                                            <p:cond delay="0"/>
                                          </p:stCondLst>
                                        </p:cTn>
                                        <p:tgtEl>
                                          <p:spTgt spid="15"/>
                                        </p:tgtEl>
                                      </p:cBhvr>
                                    </p:animEffect>
                                    <p:anim calcmode="lin" valueType="num">
                                      <p:cBhvr>
                                        <p:cTn id="75"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6"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7"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78"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79"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80" dur="10">
                                          <p:stCondLst>
                                            <p:cond delay="244"/>
                                          </p:stCondLst>
                                        </p:cTn>
                                        <p:tgtEl>
                                          <p:spTgt spid="15"/>
                                        </p:tgtEl>
                                      </p:cBhvr>
                                      <p:to x="100000" y="60000"/>
                                    </p:animScale>
                                    <p:animScale>
                                      <p:cBhvr>
                                        <p:cTn id="81" dur="62" decel="50000">
                                          <p:stCondLst>
                                            <p:cond delay="254"/>
                                          </p:stCondLst>
                                        </p:cTn>
                                        <p:tgtEl>
                                          <p:spTgt spid="15"/>
                                        </p:tgtEl>
                                      </p:cBhvr>
                                      <p:to x="100000" y="100000"/>
                                    </p:animScale>
                                    <p:animScale>
                                      <p:cBhvr>
                                        <p:cTn id="82" dur="10">
                                          <p:stCondLst>
                                            <p:cond delay="492"/>
                                          </p:stCondLst>
                                        </p:cTn>
                                        <p:tgtEl>
                                          <p:spTgt spid="15"/>
                                        </p:tgtEl>
                                      </p:cBhvr>
                                      <p:to x="100000" y="80000"/>
                                    </p:animScale>
                                    <p:animScale>
                                      <p:cBhvr>
                                        <p:cTn id="83" dur="62" decel="50000">
                                          <p:stCondLst>
                                            <p:cond delay="502"/>
                                          </p:stCondLst>
                                        </p:cTn>
                                        <p:tgtEl>
                                          <p:spTgt spid="15"/>
                                        </p:tgtEl>
                                      </p:cBhvr>
                                      <p:to x="100000" y="100000"/>
                                    </p:animScale>
                                    <p:animScale>
                                      <p:cBhvr>
                                        <p:cTn id="84" dur="10">
                                          <p:stCondLst>
                                            <p:cond delay="616"/>
                                          </p:stCondLst>
                                        </p:cTn>
                                        <p:tgtEl>
                                          <p:spTgt spid="15"/>
                                        </p:tgtEl>
                                      </p:cBhvr>
                                      <p:to x="100000" y="90000"/>
                                    </p:animScale>
                                    <p:animScale>
                                      <p:cBhvr>
                                        <p:cTn id="85" dur="62" decel="50000">
                                          <p:stCondLst>
                                            <p:cond delay="625"/>
                                          </p:stCondLst>
                                        </p:cTn>
                                        <p:tgtEl>
                                          <p:spTgt spid="15"/>
                                        </p:tgtEl>
                                      </p:cBhvr>
                                      <p:to x="100000" y="100000"/>
                                    </p:animScale>
                                    <p:animScale>
                                      <p:cBhvr>
                                        <p:cTn id="86" dur="10">
                                          <p:stCondLst>
                                            <p:cond delay="678"/>
                                          </p:stCondLst>
                                        </p:cTn>
                                        <p:tgtEl>
                                          <p:spTgt spid="15"/>
                                        </p:tgtEl>
                                      </p:cBhvr>
                                      <p:to x="100000" y="95000"/>
                                    </p:animScale>
                                    <p:animScale>
                                      <p:cBhvr>
                                        <p:cTn id="87" dur="62" decel="50000">
                                          <p:stCondLst>
                                            <p:cond delay="688"/>
                                          </p:stCondLst>
                                        </p:cTn>
                                        <p:tgtEl>
                                          <p:spTgt spid="15"/>
                                        </p:tgtEl>
                                      </p:cBhvr>
                                      <p:to x="100000" y="100000"/>
                                    </p:animScale>
                                  </p:childTnLst>
                                </p:cTn>
                              </p:par>
                              <p:par>
                                <p:cTn id="88" presetID="26" presetClass="entr" presetSubtype="0" fill="hold" grpId="0" nodeType="withEffect">
                                  <p:stCondLst>
                                    <p:cond delay="4200"/>
                                  </p:stCondLst>
                                  <p:childTnLst>
                                    <p:set>
                                      <p:cBhvr>
                                        <p:cTn id="89" dur="1" fill="hold">
                                          <p:stCondLst>
                                            <p:cond delay="0"/>
                                          </p:stCondLst>
                                        </p:cTn>
                                        <p:tgtEl>
                                          <p:spTgt spid="14"/>
                                        </p:tgtEl>
                                        <p:attrNameLst>
                                          <p:attrName>style.visibility</p:attrName>
                                        </p:attrNameLst>
                                      </p:cBhvr>
                                      <p:to>
                                        <p:strVal val="visible"/>
                                      </p:to>
                                    </p:set>
                                    <p:animEffect transition="in" filter="wipe(down)">
                                      <p:cBhvr>
                                        <p:cTn id="90" dur="217">
                                          <p:stCondLst>
                                            <p:cond delay="0"/>
                                          </p:stCondLst>
                                        </p:cTn>
                                        <p:tgtEl>
                                          <p:spTgt spid="14"/>
                                        </p:tgtEl>
                                      </p:cBhvr>
                                    </p:animEffect>
                                    <p:anim calcmode="lin" valueType="num">
                                      <p:cBhvr>
                                        <p:cTn id="91"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2"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3"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94" dur="124"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95"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96" dur="10">
                                          <p:stCondLst>
                                            <p:cond delay="244"/>
                                          </p:stCondLst>
                                        </p:cTn>
                                        <p:tgtEl>
                                          <p:spTgt spid="14"/>
                                        </p:tgtEl>
                                      </p:cBhvr>
                                      <p:to x="100000" y="60000"/>
                                    </p:animScale>
                                    <p:animScale>
                                      <p:cBhvr>
                                        <p:cTn id="97" dur="62" decel="50000">
                                          <p:stCondLst>
                                            <p:cond delay="254"/>
                                          </p:stCondLst>
                                        </p:cTn>
                                        <p:tgtEl>
                                          <p:spTgt spid="14"/>
                                        </p:tgtEl>
                                      </p:cBhvr>
                                      <p:to x="100000" y="100000"/>
                                    </p:animScale>
                                    <p:animScale>
                                      <p:cBhvr>
                                        <p:cTn id="98" dur="10">
                                          <p:stCondLst>
                                            <p:cond delay="492"/>
                                          </p:stCondLst>
                                        </p:cTn>
                                        <p:tgtEl>
                                          <p:spTgt spid="14"/>
                                        </p:tgtEl>
                                      </p:cBhvr>
                                      <p:to x="100000" y="80000"/>
                                    </p:animScale>
                                    <p:animScale>
                                      <p:cBhvr>
                                        <p:cTn id="99" dur="62" decel="50000">
                                          <p:stCondLst>
                                            <p:cond delay="502"/>
                                          </p:stCondLst>
                                        </p:cTn>
                                        <p:tgtEl>
                                          <p:spTgt spid="14"/>
                                        </p:tgtEl>
                                      </p:cBhvr>
                                      <p:to x="100000" y="100000"/>
                                    </p:animScale>
                                    <p:animScale>
                                      <p:cBhvr>
                                        <p:cTn id="100" dur="10">
                                          <p:stCondLst>
                                            <p:cond delay="616"/>
                                          </p:stCondLst>
                                        </p:cTn>
                                        <p:tgtEl>
                                          <p:spTgt spid="14"/>
                                        </p:tgtEl>
                                      </p:cBhvr>
                                      <p:to x="100000" y="90000"/>
                                    </p:animScale>
                                    <p:animScale>
                                      <p:cBhvr>
                                        <p:cTn id="101" dur="62" decel="50000">
                                          <p:stCondLst>
                                            <p:cond delay="625"/>
                                          </p:stCondLst>
                                        </p:cTn>
                                        <p:tgtEl>
                                          <p:spTgt spid="14"/>
                                        </p:tgtEl>
                                      </p:cBhvr>
                                      <p:to x="100000" y="100000"/>
                                    </p:animScale>
                                    <p:animScale>
                                      <p:cBhvr>
                                        <p:cTn id="102" dur="10">
                                          <p:stCondLst>
                                            <p:cond delay="678"/>
                                          </p:stCondLst>
                                        </p:cTn>
                                        <p:tgtEl>
                                          <p:spTgt spid="14"/>
                                        </p:tgtEl>
                                      </p:cBhvr>
                                      <p:to x="100000" y="95000"/>
                                    </p:animScale>
                                    <p:animScale>
                                      <p:cBhvr>
                                        <p:cTn id="103" dur="62" decel="50000">
                                          <p:stCondLst>
                                            <p:cond delay="688"/>
                                          </p:stCondLst>
                                        </p:cTn>
                                        <p:tgtEl>
                                          <p:spTgt spid="14"/>
                                        </p:tgtEl>
                                      </p:cBhvr>
                                      <p:to x="100000" y="100000"/>
                                    </p:animScale>
                                  </p:childTnLst>
                                </p:cTn>
                              </p:par>
                              <p:par>
                                <p:cTn id="104" presetID="26" presetClass="entr" presetSubtype="0" fill="hold" grpId="0" nodeType="withEffect">
                                  <p:stCondLst>
                                    <p:cond delay="5200"/>
                                  </p:stCondLst>
                                  <p:childTnLst>
                                    <p:set>
                                      <p:cBhvr>
                                        <p:cTn id="105" dur="1" fill="hold">
                                          <p:stCondLst>
                                            <p:cond delay="0"/>
                                          </p:stCondLst>
                                        </p:cTn>
                                        <p:tgtEl>
                                          <p:spTgt spid="10"/>
                                        </p:tgtEl>
                                        <p:attrNameLst>
                                          <p:attrName>style.visibility</p:attrName>
                                        </p:attrNameLst>
                                      </p:cBhvr>
                                      <p:to>
                                        <p:strVal val="visible"/>
                                      </p:to>
                                    </p:set>
                                    <p:animEffect transition="in" filter="wipe(down)">
                                      <p:cBhvr>
                                        <p:cTn id="106" dur="217">
                                          <p:stCondLst>
                                            <p:cond delay="0"/>
                                          </p:stCondLst>
                                        </p:cTn>
                                        <p:tgtEl>
                                          <p:spTgt spid="10"/>
                                        </p:tgtEl>
                                      </p:cBhvr>
                                    </p:animEffect>
                                    <p:anim calcmode="lin" valueType="num">
                                      <p:cBhvr>
                                        <p:cTn id="107" dur="68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8" dur="249"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9" dur="249" tmFilter="0, 0; 0.125,0.2665; 0.25,0.4; 0.375,0.465; 0.5,0.5;  0.625,0.535; 0.75,0.6; 0.875,0.7335; 1,1">
                                          <p:stCondLst>
                                            <p:cond delay="249"/>
                                          </p:stCondLst>
                                        </p:cTn>
                                        <p:tgtEl>
                                          <p:spTgt spid="10"/>
                                        </p:tgtEl>
                                        <p:attrNameLst>
                                          <p:attrName>ppt_y</p:attrName>
                                        </p:attrNameLst>
                                      </p:cBhvr>
                                      <p:tavLst>
                                        <p:tav tm="0" fmla="#ppt_y-sin(pi*$)/9">
                                          <p:val>
                                            <p:fltVal val="0"/>
                                          </p:val>
                                        </p:tav>
                                        <p:tav tm="100000">
                                          <p:val>
                                            <p:fltVal val="1"/>
                                          </p:val>
                                        </p:tav>
                                      </p:tavLst>
                                    </p:anim>
                                    <p:anim calcmode="lin" valueType="num">
                                      <p:cBhvr>
                                        <p:cTn id="110" dur="124" tmFilter="0, 0; 0.125,0.2665; 0.25,0.4; 0.375,0.465; 0.5,0.5;  0.625,0.535; 0.75,0.6; 0.875,0.7335; 1,1">
                                          <p:stCondLst>
                                            <p:cond delay="497"/>
                                          </p:stCondLst>
                                        </p:cTn>
                                        <p:tgtEl>
                                          <p:spTgt spid="10"/>
                                        </p:tgtEl>
                                        <p:attrNameLst>
                                          <p:attrName>ppt_y</p:attrName>
                                        </p:attrNameLst>
                                      </p:cBhvr>
                                      <p:tavLst>
                                        <p:tav tm="0" fmla="#ppt_y-sin(pi*$)/27">
                                          <p:val>
                                            <p:fltVal val="0"/>
                                          </p:val>
                                        </p:tav>
                                        <p:tav tm="100000">
                                          <p:val>
                                            <p:fltVal val="1"/>
                                          </p:val>
                                        </p:tav>
                                      </p:tavLst>
                                    </p:anim>
                                    <p:anim calcmode="lin" valueType="num">
                                      <p:cBhvr>
                                        <p:cTn id="111" dur="62" tmFilter="0, 0; 0.125,0.2665; 0.25,0.4; 0.375,0.465; 0.5,0.5;  0.625,0.535; 0.75,0.6; 0.875,0.7335; 1,1">
                                          <p:stCondLst>
                                            <p:cond delay="621"/>
                                          </p:stCondLst>
                                        </p:cTn>
                                        <p:tgtEl>
                                          <p:spTgt spid="10"/>
                                        </p:tgtEl>
                                        <p:attrNameLst>
                                          <p:attrName>ppt_y</p:attrName>
                                        </p:attrNameLst>
                                      </p:cBhvr>
                                      <p:tavLst>
                                        <p:tav tm="0" fmla="#ppt_y-sin(pi*$)/81">
                                          <p:val>
                                            <p:fltVal val="0"/>
                                          </p:val>
                                        </p:tav>
                                        <p:tav tm="100000">
                                          <p:val>
                                            <p:fltVal val="1"/>
                                          </p:val>
                                        </p:tav>
                                      </p:tavLst>
                                    </p:anim>
                                    <p:animScale>
                                      <p:cBhvr>
                                        <p:cTn id="112" dur="10">
                                          <p:stCondLst>
                                            <p:cond delay="244"/>
                                          </p:stCondLst>
                                        </p:cTn>
                                        <p:tgtEl>
                                          <p:spTgt spid="10"/>
                                        </p:tgtEl>
                                      </p:cBhvr>
                                      <p:to x="100000" y="60000"/>
                                    </p:animScale>
                                    <p:animScale>
                                      <p:cBhvr>
                                        <p:cTn id="113" dur="62" decel="50000">
                                          <p:stCondLst>
                                            <p:cond delay="254"/>
                                          </p:stCondLst>
                                        </p:cTn>
                                        <p:tgtEl>
                                          <p:spTgt spid="10"/>
                                        </p:tgtEl>
                                      </p:cBhvr>
                                      <p:to x="100000" y="100000"/>
                                    </p:animScale>
                                    <p:animScale>
                                      <p:cBhvr>
                                        <p:cTn id="114" dur="10">
                                          <p:stCondLst>
                                            <p:cond delay="492"/>
                                          </p:stCondLst>
                                        </p:cTn>
                                        <p:tgtEl>
                                          <p:spTgt spid="10"/>
                                        </p:tgtEl>
                                      </p:cBhvr>
                                      <p:to x="100000" y="80000"/>
                                    </p:animScale>
                                    <p:animScale>
                                      <p:cBhvr>
                                        <p:cTn id="115" dur="62" decel="50000">
                                          <p:stCondLst>
                                            <p:cond delay="502"/>
                                          </p:stCondLst>
                                        </p:cTn>
                                        <p:tgtEl>
                                          <p:spTgt spid="10"/>
                                        </p:tgtEl>
                                      </p:cBhvr>
                                      <p:to x="100000" y="100000"/>
                                    </p:animScale>
                                    <p:animScale>
                                      <p:cBhvr>
                                        <p:cTn id="116" dur="10">
                                          <p:stCondLst>
                                            <p:cond delay="616"/>
                                          </p:stCondLst>
                                        </p:cTn>
                                        <p:tgtEl>
                                          <p:spTgt spid="10"/>
                                        </p:tgtEl>
                                      </p:cBhvr>
                                      <p:to x="100000" y="90000"/>
                                    </p:animScale>
                                    <p:animScale>
                                      <p:cBhvr>
                                        <p:cTn id="117" dur="62" decel="50000">
                                          <p:stCondLst>
                                            <p:cond delay="625"/>
                                          </p:stCondLst>
                                        </p:cTn>
                                        <p:tgtEl>
                                          <p:spTgt spid="10"/>
                                        </p:tgtEl>
                                      </p:cBhvr>
                                      <p:to x="100000" y="100000"/>
                                    </p:animScale>
                                    <p:animScale>
                                      <p:cBhvr>
                                        <p:cTn id="118" dur="10">
                                          <p:stCondLst>
                                            <p:cond delay="678"/>
                                          </p:stCondLst>
                                        </p:cTn>
                                        <p:tgtEl>
                                          <p:spTgt spid="10"/>
                                        </p:tgtEl>
                                      </p:cBhvr>
                                      <p:to x="100000" y="95000"/>
                                    </p:animScale>
                                    <p:animScale>
                                      <p:cBhvr>
                                        <p:cTn id="119" dur="62" decel="50000">
                                          <p:stCondLst>
                                            <p:cond delay="688"/>
                                          </p:stCondLst>
                                        </p:cTn>
                                        <p:tgtEl>
                                          <p:spTgt spid="10"/>
                                        </p:tgtEl>
                                      </p:cBhvr>
                                      <p:to x="100000" y="100000"/>
                                    </p:animScale>
                                  </p:childTnLst>
                                </p:cTn>
                              </p:par>
                              <p:par>
                                <p:cTn id="120" presetID="22" presetClass="entr" presetSubtype="1" fill="hold" grpId="0" nodeType="withEffect">
                                  <p:stCondLst>
                                    <p:cond delay="5250"/>
                                  </p:stCondLst>
                                  <p:childTnLst>
                                    <p:set>
                                      <p:cBhvr>
                                        <p:cTn id="121" dur="1" fill="hold">
                                          <p:stCondLst>
                                            <p:cond delay="0"/>
                                          </p:stCondLst>
                                        </p:cTn>
                                        <p:tgtEl>
                                          <p:spTgt spid="20"/>
                                        </p:tgtEl>
                                        <p:attrNameLst>
                                          <p:attrName>style.visibility</p:attrName>
                                        </p:attrNameLst>
                                      </p:cBhvr>
                                      <p:to>
                                        <p:strVal val="visible"/>
                                      </p:to>
                                    </p:set>
                                    <p:animEffect transition="in" filter="wipe(up)">
                                      <p:cBhvr>
                                        <p:cTn id="122" dur="3000"/>
                                        <p:tgtEl>
                                          <p:spTgt spid="20"/>
                                        </p:tgtEl>
                                      </p:cBhvr>
                                    </p:animEffect>
                                  </p:childTnLst>
                                </p:cTn>
                              </p:par>
                              <p:par>
                                <p:cTn id="123" presetID="22" presetClass="entr" presetSubtype="4" fill="hold" grpId="0" nodeType="withEffect">
                                  <p:stCondLst>
                                    <p:cond delay="525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3000"/>
                                        <p:tgtEl>
                                          <p:spTgt spid="21"/>
                                        </p:tgtEl>
                                      </p:cBhvr>
                                    </p:animEffect>
                                  </p:childTnLst>
                                </p:cTn>
                              </p:par>
                              <p:par>
                                <p:cTn id="126" presetID="22" presetClass="entr" presetSubtype="1" fill="hold" grpId="0" nodeType="withEffect">
                                  <p:stCondLst>
                                    <p:cond delay="5250"/>
                                  </p:stCondLst>
                                  <p:childTnLst>
                                    <p:set>
                                      <p:cBhvr>
                                        <p:cTn id="127" dur="1" fill="hold">
                                          <p:stCondLst>
                                            <p:cond delay="0"/>
                                          </p:stCondLst>
                                        </p:cTn>
                                        <p:tgtEl>
                                          <p:spTgt spid="22"/>
                                        </p:tgtEl>
                                        <p:attrNameLst>
                                          <p:attrName>style.visibility</p:attrName>
                                        </p:attrNameLst>
                                      </p:cBhvr>
                                      <p:to>
                                        <p:strVal val="visible"/>
                                      </p:to>
                                    </p:set>
                                    <p:animEffect transition="in" filter="wipe(up)">
                                      <p:cBhvr>
                                        <p:cTn id="128" dur="3000"/>
                                        <p:tgtEl>
                                          <p:spTgt spid="22"/>
                                        </p:tgtEl>
                                      </p:cBhvr>
                                    </p:animEffect>
                                  </p:childTnLst>
                                </p:cTn>
                              </p:par>
                              <p:par>
                                <p:cTn id="129" presetID="22" presetClass="entr" presetSubtype="1" fill="hold" grpId="0" nodeType="withEffect">
                                  <p:stCondLst>
                                    <p:cond delay="5250"/>
                                  </p:stCondLst>
                                  <p:childTnLst>
                                    <p:set>
                                      <p:cBhvr>
                                        <p:cTn id="130" dur="1" fill="hold">
                                          <p:stCondLst>
                                            <p:cond delay="0"/>
                                          </p:stCondLst>
                                        </p:cTn>
                                        <p:tgtEl>
                                          <p:spTgt spid="23"/>
                                        </p:tgtEl>
                                        <p:attrNameLst>
                                          <p:attrName>style.visibility</p:attrName>
                                        </p:attrNameLst>
                                      </p:cBhvr>
                                      <p:to>
                                        <p:strVal val="visible"/>
                                      </p:to>
                                    </p:set>
                                    <p:animEffect transition="in" filter="wipe(up)">
                                      <p:cBhvr>
                                        <p:cTn id="131" dur="3000"/>
                                        <p:tgtEl>
                                          <p:spTgt spid="23"/>
                                        </p:tgtEl>
                                      </p:cBhvr>
                                    </p:animEffect>
                                  </p:childTnLst>
                                </p:cTn>
                              </p:par>
                              <p:par>
                                <p:cTn id="132" presetID="22" presetClass="entr" presetSubtype="4" fill="hold" grpId="0" nodeType="withEffect">
                                  <p:stCondLst>
                                    <p:cond delay="5250"/>
                                  </p:stCondLst>
                                  <p:childTnLst>
                                    <p:set>
                                      <p:cBhvr>
                                        <p:cTn id="133" dur="1" fill="hold">
                                          <p:stCondLst>
                                            <p:cond delay="0"/>
                                          </p:stCondLst>
                                        </p:cTn>
                                        <p:tgtEl>
                                          <p:spTgt spid="24"/>
                                        </p:tgtEl>
                                        <p:attrNameLst>
                                          <p:attrName>style.visibility</p:attrName>
                                        </p:attrNameLst>
                                      </p:cBhvr>
                                      <p:to>
                                        <p:strVal val="visible"/>
                                      </p:to>
                                    </p:set>
                                    <p:animEffect transition="in" filter="wipe(down)">
                                      <p:cBhvr>
                                        <p:cTn id="134" dur="3000"/>
                                        <p:tgtEl>
                                          <p:spTgt spid="24"/>
                                        </p:tgtEl>
                                      </p:cBhvr>
                                    </p:animEffect>
                                  </p:childTnLst>
                                </p:cTn>
                              </p:par>
                              <p:par>
                                <p:cTn id="135" presetID="22" presetClass="entr" presetSubtype="4" fill="hold" grpId="0" nodeType="withEffect">
                                  <p:stCondLst>
                                    <p:cond delay="5250"/>
                                  </p:stCondLst>
                                  <p:childTnLst>
                                    <p:set>
                                      <p:cBhvr>
                                        <p:cTn id="136" dur="1" fill="hold">
                                          <p:stCondLst>
                                            <p:cond delay="0"/>
                                          </p:stCondLst>
                                        </p:cTn>
                                        <p:tgtEl>
                                          <p:spTgt spid="25"/>
                                        </p:tgtEl>
                                        <p:attrNameLst>
                                          <p:attrName>style.visibility</p:attrName>
                                        </p:attrNameLst>
                                      </p:cBhvr>
                                      <p:to>
                                        <p:strVal val="visible"/>
                                      </p:to>
                                    </p:set>
                                    <p:animEffect transition="in" filter="wipe(down)">
                                      <p:cBhvr>
                                        <p:cTn id="137" dur="3000"/>
                                        <p:tgtEl>
                                          <p:spTgt spid="25"/>
                                        </p:tgtEl>
                                      </p:cBhvr>
                                    </p:animEffect>
                                  </p:childTnLst>
                                </p:cTn>
                              </p:par>
                              <p:par>
                                <p:cTn id="138" presetID="22" presetClass="entr" presetSubtype="1" fill="hold" grpId="0" nodeType="withEffect">
                                  <p:stCondLst>
                                    <p:cond delay="5250"/>
                                  </p:stCondLst>
                                  <p:childTnLst>
                                    <p:set>
                                      <p:cBhvr>
                                        <p:cTn id="139" dur="1" fill="hold">
                                          <p:stCondLst>
                                            <p:cond delay="0"/>
                                          </p:stCondLst>
                                        </p:cTn>
                                        <p:tgtEl>
                                          <p:spTgt spid="26"/>
                                        </p:tgtEl>
                                        <p:attrNameLst>
                                          <p:attrName>style.visibility</p:attrName>
                                        </p:attrNameLst>
                                      </p:cBhvr>
                                      <p:to>
                                        <p:strVal val="visible"/>
                                      </p:to>
                                    </p:set>
                                    <p:animEffect transition="in" filter="wipe(up)">
                                      <p:cBhvr>
                                        <p:cTn id="140" dur="3000"/>
                                        <p:tgtEl>
                                          <p:spTgt spid="26"/>
                                        </p:tgtEl>
                                      </p:cBhvr>
                                    </p:animEffect>
                                  </p:childTnLst>
                                </p:cTn>
                              </p:par>
                              <p:par>
                                <p:cTn id="141" presetID="2" presetClass="entr" presetSubtype="4" fill="hold" grpId="0" nodeType="withEffect">
                                  <p:stCondLst>
                                    <p:cond delay="1020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6900" fill="hold"/>
                                        <p:tgtEl>
                                          <p:spTgt spid="43"/>
                                        </p:tgtEl>
                                        <p:attrNameLst>
                                          <p:attrName>ppt_x</p:attrName>
                                        </p:attrNameLst>
                                      </p:cBhvr>
                                      <p:tavLst>
                                        <p:tav tm="0">
                                          <p:val>
                                            <p:strVal val="#ppt_x"/>
                                          </p:val>
                                        </p:tav>
                                        <p:tav tm="100000">
                                          <p:val>
                                            <p:strVal val="#ppt_x"/>
                                          </p:val>
                                        </p:tav>
                                      </p:tavLst>
                                    </p:anim>
                                    <p:anim calcmode="lin" valueType="num">
                                      <p:cBhvr additive="base">
                                        <p:cTn id="144" dur="69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repeatCount="indefinite" decel="100000" fill="hold" nodeType="withEffect">
                                  <p:stCondLst>
                                    <p:cond delay="4200"/>
                                  </p:stCondLst>
                                  <p:endCondLst>
                                    <p:cond evt="onNext" delay="0">
                                      <p:tgtEl>
                                        <p:sldTgt/>
                                      </p:tgtEl>
                                    </p:cond>
                                  </p:endCondLst>
                                  <p:childTnLst>
                                    <p:set>
                                      <p:cBhvr>
                                        <p:cTn id="146" dur="1" fill="hold">
                                          <p:stCondLst>
                                            <p:cond delay="0"/>
                                          </p:stCondLst>
                                        </p:cTn>
                                        <p:tgtEl>
                                          <p:spTgt spid="44"/>
                                        </p:tgtEl>
                                        <p:attrNameLst>
                                          <p:attrName>style.visibility</p:attrName>
                                        </p:attrNameLst>
                                      </p:cBhvr>
                                      <p:to>
                                        <p:strVal val="visible"/>
                                      </p:to>
                                    </p:set>
                                    <p:anim calcmode="lin" valueType="num">
                                      <p:cBhvr additive="base">
                                        <p:cTn id="147" dur="4200" fill="hold"/>
                                        <p:tgtEl>
                                          <p:spTgt spid="44"/>
                                        </p:tgtEl>
                                        <p:attrNameLst>
                                          <p:attrName>ppt_x</p:attrName>
                                        </p:attrNameLst>
                                      </p:cBhvr>
                                      <p:tavLst>
                                        <p:tav tm="0">
                                          <p:val>
                                            <p:strVal val="#ppt_x"/>
                                          </p:val>
                                        </p:tav>
                                        <p:tav tm="100000">
                                          <p:val>
                                            <p:strVal val="#ppt_x"/>
                                          </p:val>
                                        </p:tav>
                                      </p:tavLst>
                                    </p:anim>
                                    <p:anim calcmode="lin" valueType="num">
                                      <p:cBhvr additive="base">
                                        <p:cTn id="148" dur="4200" fill="hold"/>
                                        <p:tgtEl>
                                          <p:spTgt spid="44"/>
                                        </p:tgtEl>
                                        <p:attrNameLst>
                                          <p:attrName>ppt_y</p:attrName>
                                        </p:attrNameLst>
                                      </p:cBhvr>
                                      <p:tavLst>
                                        <p:tav tm="0">
                                          <p:val>
                                            <p:strVal val="1+#ppt_h/2"/>
                                          </p:val>
                                        </p:tav>
                                        <p:tav tm="100000">
                                          <p:val>
                                            <p:strVal val="#ppt_y"/>
                                          </p:val>
                                        </p:tav>
                                      </p:tavLst>
                                    </p:anim>
                                  </p:childTnLst>
                                </p:cTn>
                              </p:par>
                              <p:par>
                                <p:cTn id="149" presetID="2" presetClass="entr" presetSubtype="4" repeatCount="indefinite" decel="100000" fill="hold" nodeType="withEffect">
                                  <p:stCondLst>
                                    <p:cond delay="5250"/>
                                  </p:stCondLst>
                                  <p:endCondLst>
                                    <p:cond evt="onNext" delay="0">
                                      <p:tgtEl>
                                        <p:sldTgt/>
                                      </p:tgtEl>
                                    </p:cond>
                                  </p:end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0" fill="hold"/>
                                        <p:tgtEl>
                                          <p:spTgt spid="45"/>
                                        </p:tgtEl>
                                        <p:attrNameLst>
                                          <p:attrName>ppt_x</p:attrName>
                                        </p:attrNameLst>
                                      </p:cBhvr>
                                      <p:tavLst>
                                        <p:tav tm="0">
                                          <p:val>
                                            <p:strVal val="#ppt_x"/>
                                          </p:val>
                                        </p:tav>
                                        <p:tav tm="100000">
                                          <p:val>
                                            <p:strVal val="#ppt_x"/>
                                          </p:val>
                                        </p:tav>
                                      </p:tavLst>
                                    </p:anim>
                                    <p:anim calcmode="lin" valueType="num">
                                      <p:cBhvr additive="base">
                                        <p:cTn id="152" dur="5000" fill="hold"/>
                                        <p:tgtEl>
                                          <p:spTgt spid="45"/>
                                        </p:tgtEl>
                                        <p:attrNameLst>
                                          <p:attrName>ppt_y</p:attrName>
                                        </p:attrNameLst>
                                      </p:cBhvr>
                                      <p:tavLst>
                                        <p:tav tm="0">
                                          <p:val>
                                            <p:strVal val="1+#ppt_h/2"/>
                                          </p:val>
                                        </p:tav>
                                        <p:tav tm="100000">
                                          <p:val>
                                            <p:strVal val="#ppt_y"/>
                                          </p:val>
                                        </p:tav>
                                      </p:tavLst>
                                    </p:anim>
                                  </p:childTnLst>
                                </p:cTn>
                              </p:par>
                              <p:par>
                                <p:cTn id="153" presetID="2" presetClass="entr" presetSubtype="4" repeatCount="indefinite" decel="100000" fill="hold" nodeType="withEffect">
                                  <p:stCondLst>
                                    <p:cond delay="3200"/>
                                  </p:stCondLst>
                                  <p:endCondLst>
                                    <p:cond evt="onNext" delay="0">
                                      <p:tgtEl>
                                        <p:sldTgt/>
                                      </p:tgtEl>
                                    </p:cond>
                                  </p:endCondLst>
                                  <p:childTnLst>
                                    <p:set>
                                      <p:cBhvr>
                                        <p:cTn id="154" dur="1" fill="hold">
                                          <p:stCondLst>
                                            <p:cond delay="0"/>
                                          </p:stCondLst>
                                        </p:cTn>
                                        <p:tgtEl>
                                          <p:spTgt spid="46"/>
                                        </p:tgtEl>
                                        <p:attrNameLst>
                                          <p:attrName>style.visibility</p:attrName>
                                        </p:attrNameLst>
                                      </p:cBhvr>
                                      <p:to>
                                        <p:strVal val="visible"/>
                                      </p:to>
                                    </p:set>
                                    <p:anim calcmode="lin" valueType="num">
                                      <p:cBhvr additive="base">
                                        <p:cTn id="155" dur="3250" fill="hold"/>
                                        <p:tgtEl>
                                          <p:spTgt spid="46"/>
                                        </p:tgtEl>
                                        <p:attrNameLst>
                                          <p:attrName>ppt_x</p:attrName>
                                        </p:attrNameLst>
                                      </p:cBhvr>
                                      <p:tavLst>
                                        <p:tav tm="0">
                                          <p:val>
                                            <p:strVal val="#ppt_x"/>
                                          </p:val>
                                        </p:tav>
                                        <p:tav tm="100000">
                                          <p:val>
                                            <p:strVal val="#ppt_x"/>
                                          </p:val>
                                        </p:tav>
                                      </p:tavLst>
                                    </p:anim>
                                    <p:anim calcmode="lin" valueType="num">
                                      <p:cBhvr additive="base">
                                        <p:cTn id="156" dur="3250" fill="hold"/>
                                        <p:tgtEl>
                                          <p:spTgt spid="46"/>
                                        </p:tgtEl>
                                        <p:attrNameLst>
                                          <p:attrName>ppt_y</p:attrName>
                                        </p:attrNameLst>
                                      </p:cBhvr>
                                      <p:tavLst>
                                        <p:tav tm="0">
                                          <p:val>
                                            <p:strVal val="1+#ppt_h/2"/>
                                          </p:val>
                                        </p:tav>
                                        <p:tav tm="100000">
                                          <p:val>
                                            <p:strVal val="#ppt_y"/>
                                          </p:val>
                                        </p:tav>
                                      </p:tavLst>
                                    </p:anim>
                                  </p:childTnLst>
                                </p:cTn>
                              </p:par>
                              <p:par>
                                <p:cTn id="157" presetID="2" presetClass="entr" presetSubtype="4" repeatCount="indefinite" decel="100000" fill="hold" nodeType="withEffect">
                                  <p:stCondLst>
                                    <p:cond delay="5200"/>
                                  </p:stCondLst>
                                  <p:endCondLst>
                                    <p:cond evt="onNext" delay="0">
                                      <p:tgtEl>
                                        <p:sldTgt/>
                                      </p:tgtEl>
                                    </p:cond>
                                  </p:endCondLst>
                                  <p:childTnLst>
                                    <p:set>
                                      <p:cBhvr>
                                        <p:cTn id="158" dur="1" fill="hold">
                                          <p:stCondLst>
                                            <p:cond delay="0"/>
                                          </p:stCondLst>
                                        </p:cTn>
                                        <p:tgtEl>
                                          <p:spTgt spid="47"/>
                                        </p:tgtEl>
                                        <p:attrNameLst>
                                          <p:attrName>style.visibility</p:attrName>
                                        </p:attrNameLst>
                                      </p:cBhvr>
                                      <p:to>
                                        <p:strVal val="visible"/>
                                      </p:to>
                                    </p:set>
                                    <p:anim calcmode="lin" valueType="num">
                                      <p:cBhvr additive="base">
                                        <p:cTn id="159" dur="4500" fill="hold"/>
                                        <p:tgtEl>
                                          <p:spTgt spid="47"/>
                                        </p:tgtEl>
                                        <p:attrNameLst>
                                          <p:attrName>ppt_x</p:attrName>
                                        </p:attrNameLst>
                                      </p:cBhvr>
                                      <p:tavLst>
                                        <p:tav tm="0">
                                          <p:val>
                                            <p:strVal val="#ppt_x"/>
                                          </p:val>
                                        </p:tav>
                                        <p:tav tm="100000">
                                          <p:val>
                                            <p:strVal val="#ppt_x"/>
                                          </p:val>
                                        </p:tav>
                                      </p:tavLst>
                                    </p:anim>
                                    <p:anim calcmode="lin" valueType="num">
                                      <p:cBhvr additive="base">
                                        <p:cTn id="160" dur="4500" fill="hold"/>
                                        <p:tgtEl>
                                          <p:spTgt spid="47"/>
                                        </p:tgtEl>
                                        <p:attrNameLst>
                                          <p:attrName>ppt_y</p:attrName>
                                        </p:attrNameLst>
                                      </p:cBhvr>
                                      <p:tavLst>
                                        <p:tav tm="0">
                                          <p:val>
                                            <p:strVal val="1+#ppt_h/2"/>
                                          </p:val>
                                        </p:tav>
                                        <p:tav tm="100000">
                                          <p:val>
                                            <p:strVal val="#ppt_y"/>
                                          </p:val>
                                        </p:tav>
                                      </p:tavLst>
                                    </p:anim>
                                  </p:childTnLst>
                                </p:cTn>
                              </p:par>
                              <p:par>
                                <p:cTn id="161" presetID="2" presetClass="entr" presetSubtype="4" repeatCount="indefinite" decel="100000" fill="hold" nodeType="withEffect">
                                  <p:stCondLst>
                                    <p:cond delay="6700"/>
                                  </p:stCondLst>
                                  <p:endCondLst>
                                    <p:cond evt="onNext" delay="0">
                                      <p:tgtEl>
                                        <p:sldTgt/>
                                      </p:tgtEl>
                                    </p:cond>
                                  </p:endCondLst>
                                  <p:childTnLst>
                                    <p:set>
                                      <p:cBhvr>
                                        <p:cTn id="162" dur="1" fill="hold">
                                          <p:stCondLst>
                                            <p:cond delay="0"/>
                                          </p:stCondLst>
                                        </p:cTn>
                                        <p:tgtEl>
                                          <p:spTgt spid="48"/>
                                        </p:tgtEl>
                                        <p:attrNameLst>
                                          <p:attrName>style.visibility</p:attrName>
                                        </p:attrNameLst>
                                      </p:cBhvr>
                                      <p:to>
                                        <p:strVal val="visible"/>
                                      </p:to>
                                    </p:set>
                                    <p:anim calcmode="lin" valueType="num">
                                      <p:cBhvr additive="base">
                                        <p:cTn id="163" dur="1750" fill="hold"/>
                                        <p:tgtEl>
                                          <p:spTgt spid="48"/>
                                        </p:tgtEl>
                                        <p:attrNameLst>
                                          <p:attrName>ppt_x</p:attrName>
                                        </p:attrNameLst>
                                      </p:cBhvr>
                                      <p:tavLst>
                                        <p:tav tm="0">
                                          <p:val>
                                            <p:strVal val="#ppt_x"/>
                                          </p:val>
                                        </p:tav>
                                        <p:tav tm="100000">
                                          <p:val>
                                            <p:strVal val="#ppt_x"/>
                                          </p:val>
                                        </p:tav>
                                      </p:tavLst>
                                    </p:anim>
                                    <p:anim calcmode="lin" valueType="num">
                                      <p:cBhvr additive="base">
                                        <p:cTn id="164" dur="1750" fill="hold"/>
                                        <p:tgtEl>
                                          <p:spTgt spid="48"/>
                                        </p:tgtEl>
                                        <p:attrNameLst>
                                          <p:attrName>ppt_y</p:attrName>
                                        </p:attrNameLst>
                                      </p:cBhvr>
                                      <p:tavLst>
                                        <p:tav tm="0">
                                          <p:val>
                                            <p:strVal val="1+#ppt_h/2"/>
                                          </p:val>
                                        </p:tav>
                                        <p:tav tm="100000">
                                          <p:val>
                                            <p:strVal val="#ppt_y"/>
                                          </p:val>
                                        </p:tav>
                                      </p:tavLst>
                                    </p:anim>
                                  </p:childTnLst>
                                </p:cTn>
                              </p:par>
                              <p:par>
                                <p:cTn id="165" presetID="2" presetClass="entr" presetSubtype="4" repeatCount="indefinite" decel="100000" fill="hold" nodeType="withEffect">
                                  <p:stCondLst>
                                    <p:cond delay="4300"/>
                                  </p:stCondLst>
                                  <p:endCondLst>
                                    <p:cond evt="onNext" delay="0">
                                      <p:tgtEl>
                                        <p:sldTgt/>
                                      </p:tgtEl>
                                    </p:cond>
                                  </p:endCondLst>
                                  <p:childTnLst>
                                    <p:set>
                                      <p:cBhvr>
                                        <p:cTn id="166" dur="1" fill="hold">
                                          <p:stCondLst>
                                            <p:cond delay="0"/>
                                          </p:stCondLst>
                                        </p:cTn>
                                        <p:tgtEl>
                                          <p:spTgt spid="49"/>
                                        </p:tgtEl>
                                        <p:attrNameLst>
                                          <p:attrName>style.visibility</p:attrName>
                                        </p:attrNameLst>
                                      </p:cBhvr>
                                      <p:to>
                                        <p:strVal val="visible"/>
                                      </p:to>
                                    </p:set>
                                    <p:anim calcmode="lin" valueType="num">
                                      <p:cBhvr additive="base">
                                        <p:cTn id="167" dur="3550" fill="hold"/>
                                        <p:tgtEl>
                                          <p:spTgt spid="49"/>
                                        </p:tgtEl>
                                        <p:attrNameLst>
                                          <p:attrName>ppt_x</p:attrName>
                                        </p:attrNameLst>
                                      </p:cBhvr>
                                      <p:tavLst>
                                        <p:tav tm="0">
                                          <p:val>
                                            <p:strVal val="#ppt_x"/>
                                          </p:val>
                                        </p:tav>
                                        <p:tav tm="100000">
                                          <p:val>
                                            <p:strVal val="#ppt_x"/>
                                          </p:val>
                                        </p:tav>
                                      </p:tavLst>
                                    </p:anim>
                                    <p:anim calcmode="lin" valueType="num">
                                      <p:cBhvr additive="base">
                                        <p:cTn id="168" dur="3550" fill="hold"/>
                                        <p:tgtEl>
                                          <p:spTgt spid="49"/>
                                        </p:tgtEl>
                                        <p:attrNameLst>
                                          <p:attrName>ppt_y</p:attrName>
                                        </p:attrNameLst>
                                      </p:cBhvr>
                                      <p:tavLst>
                                        <p:tav tm="0">
                                          <p:val>
                                            <p:strVal val="1+#ppt_h/2"/>
                                          </p:val>
                                        </p:tav>
                                        <p:tav tm="100000">
                                          <p:val>
                                            <p:strVal val="#ppt_y"/>
                                          </p:val>
                                        </p:tav>
                                      </p:tavLst>
                                    </p:anim>
                                  </p:childTnLst>
                                </p:cTn>
                              </p:par>
                              <p:par>
                                <p:cTn id="169" presetID="2" presetClass="entr" presetSubtype="4" repeatCount="indefinite" decel="100000" fill="hold" nodeType="withEffect">
                                  <p:stCondLst>
                                    <p:cond delay="6100"/>
                                  </p:stCondLst>
                                  <p:endCondLst>
                                    <p:cond evt="onNext" delay="0">
                                      <p:tgtEl>
                                        <p:sldTgt/>
                                      </p:tgtEl>
                                    </p:cond>
                                  </p:endCondLst>
                                  <p:childTnLst>
                                    <p:set>
                                      <p:cBhvr>
                                        <p:cTn id="170" dur="1" fill="hold">
                                          <p:stCondLst>
                                            <p:cond delay="0"/>
                                          </p:stCondLst>
                                        </p:cTn>
                                        <p:tgtEl>
                                          <p:spTgt spid="50"/>
                                        </p:tgtEl>
                                        <p:attrNameLst>
                                          <p:attrName>style.visibility</p:attrName>
                                        </p:attrNameLst>
                                      </p:cBhvr>
                                      <p:to>
                                        <p:strVal val="visible"/>
                                      </p:to>
                                    </p:set>
                                    <p:anim calcmode="lin" valueType="num">
                                      <p:cBhvr additive="base">
                                        <p:cTn id="171" dur="950" fill="hold"/>
                                        <p:tgtEl>
                                          <p:spTgt spid="50"/>
                                        </p:tgtEl>
                                        <p:attrNameLst>
                                          <p:attrName>ppt_x</p:attrName>
                                        </p:attrNameLst>
                                      </p:cBhvr>
                                      <p:tavLst>
                                        <p:tav tm="0">
                                          <p:val>
                                            <p:strVal val="#ppt_x"/>
                                          </p:val>
                                        </p:tav>
                                        <p:tav tm="100000">
                                          <p:val>
                                            <p:strVal val="#ppt_x"/>
                                          </p:val>
                                        </p:tav>
                                      </p:tavLst>
                                    </p:anim>
                                    <p:anim calcmode="lin" valueType="num">
                                      <p:cBhvr additive="base">
                                        <p:cTn id="172" dur="950" fill="hold"/>
                                        <p:tgtEl>
                                          <p:spTgt spid="50"/>
                                        </p:tgtEl>
                                        <p:attrNameLst>
                                          <p:attrName>ppt_y</p:attrName>
                                        </p:attrNameLst>
                                      </p:cBhvr>
                                      <p:tavLst>
                                        <p:tav tm="0">
                                          <p:val>
                                            <p:strVal val="1+#ppt_h/2"/>
                                          </p:val>
                                        </p:tav>
                                        <p:tav tm="100000">
                                          <p:val>
                                            <p:strVal val="#ppt_y"/>
                                          </p:val>
                                        </p:tav>
                                      </p:tavLst>
                                    </p:anim>
                                  </p:childTnLst>
                                </p:cTn>
                              </p:par>
                              <p:par>
                                <p:cTn id="173" presetID="2" presetClass="entr" presetSubtype="4" repeatCount="indefinite" decel="100000" fill="hold" nodeType="withEffect">
                                  <p:stCondLst>
                                    <p:cond delay="3300"/>
                                  </p:stCondLst>
                                  <p:endCondLst>
                                    <p:cond evt="onNext" delay="0">
                                      <p:tgtEl>
                                        <p:sldTgt/>
                                      </p:tgtEl>
                                    </p:cond>
                                  </p:endCondLst>
                                  <p:childTnLst>
                                    <p:set>
                                      <p:cBhvr>
                                        <p:cTn id="174" dur="1" fill="hold">
                                          <p:stCondLst>
                                            <p:cond delay="0"/>
                                          </p:stCondLst>
                                        </p:cTn>
                                        <p:tgtEl>
                                          <p:spTgt spid="51"/>
                                        </p:tgtEl>
                                        <p:attrNameLst>
                                          <p:attrName>style.visibility</p:attrName>
                                        </p:attrNameLst>
                                      </p:cBhvr>
                                      <p:to>
                                        <p:strVal val="visible"/>
                                      </p:to>
                                    </p:set>
                                    <p:anim calcmode="lin" valueType="num">
                                      <p:cBhvr additive="base">
                                        <p:cTn id="175" dur="4050" fill="hold"/>
                                        <p:tgtEl>
                                          <p:spTgt spid="51"/>
                                        </p:tgtEl>
                                        <p:attrNameLst>
                                          <p:attrName>ppt_x</p:attrName>
                                        </p:attrNameLst>
                                      </p:cBhvr>
                                      <p:tavLst>
                                        <p:tav tm="0">
                                          <p:val>
                                            <p:strVal val="#ppt_x"/>
                                          </p:val>
                                        </p:tav>
                                        <p:tav tm="100000">
                                          <p:val>
                                            <p:strVal val="#ppt_x"/>
                                          </p:val>
                                        </p:tav>
                                      </p:tavLst>
                                    </p:anim>
                                    <p:anim calcmode="lin" valueType="num">
                                      <p:cBhvr additive="base">
                                        <p:cTn id="176" dur="4050" fill="hold"/>
                                        <p:tgtEl>
                                          <p:spTgt spid="51"/>
                                        </p:tgtEl>
                                        <p:attrNameLst>
                                          <p:attrName>ppt_y</p:attrName>
                                        </p:attrNameLst>
                                      </p:cBhvr>
                                      <p:tavLst>
                                        <p:tav tm="0">
                                          <p:val>
                                            <p:strVal val="1+#ppt_h/2"/>
                                          </p:val>
                                        </p:tav>
                                        <p:tav tm="100000">
                                          <p:val>
                                            <p:strVal val="#ppt_y"/>
                                          </p:val>
                                        </p:tav>
                                      </p:tavLst>
                                    </p:anim>
                                  </p:childTnLst>
                                </p:cTn>
                              </p:par>
                              <p:par>
                                <p:cTn id="177" presetID="2" presetClass="entr" presetSubtype="4" repeatCount="indefinite" decel="100000" fill="hold" nodeType="withEffect">
                                  <p:stCondLst>
                                    <p:cond delay="6400"/>
                                  </p:stCondLst>
                                  <p:endCondLst>
                                    <p:cond evt="onNext" delay="0">
                                      <p:tgtEl>
                                        <p:sldTgt/>
                                      </p:tgtEl>
                                    </p:cond>
                                  </p:endCondLst>
                                  <p:childTnLst>
                                    <p:set>
                                      <p:cBhvr>
                                        <p:cTn id="178" dur="1" fill="hold">
                                          <p:stCondLst>
                                            <p:cond delay="0"/>
                                          </p:stCondLst>
                                        </p:cTn>
                                        <p:tgtEl>
                                          <p:spTgt spid="52"/>
                                        </p:tgtEl>
                                        <p:attrNameLst>
                                          <p:attrName>style.visibility</p:attrName>
                                        </p:attrNameLst>
                                      </p:cBhvr>
                                      <p:to>
                                        <p:strVal val="visible"/>
                                      </p:to>
                                    </p:set>
                                    <p:anim calcmode="lin" valueType="num">
                                      <p:cBhvr additive="base">
                                        <p:cTn id="179" dur="6250" fill="hold"/>
                                        <p:tgtEl>
                                          <p:spTgt spid="52"/>
                                        </p:tgtEl>
                                        <p:attrNameLst>
                                          <p:attrName>ppt_x</p:attrName>
                                        </p:attrNameLst>
                                      </p:cBhvr>
                                      <p:tavLst>
                                        <p:tav tm="0">
                                          <p:val>
                                            <p:strVal val="#ppt_x"/>
                                          </p:val>
                                        </p:tav>
                                        <p:tav tm="100000">
                                          <p:val>
                                            <p:strVal val="#ppt_x"/>
                                          </p:val>
                                        </p:tav>
                                      </p:tavLst>
                                    </p:anim>
                                    <p:anim calcmode="lin" valueType="num">
                                      <p:cBhvr additive="base">
                                        <p:cTn id="180" dur="6250" fill="hold"/>
                                        <p:tgtEl>
                                          <p:spTgt spid="52"/>
                                        </p:tgtEl>
                                        <p:attrNameLst>
                                          <p:attrName>ppt_y</p:attrName>
                                        </p:attrNameLst>
                                      </p:cBhvr>
                                      <p:tavLst>
                                        <p:tav tm="0">
                                          <p:val>
                                            <p:strVal val="1+#ppt_h/2"/>
                                          </p:val>
                                        </p:tav>
                                        <p:tav tm="100000">
                                          <p:val>
                                            <p:strVal val="#ppt_y"/>
                                          </p:val>
                                        </p:tav>
                                      </p:tavLst>
                                    </p:anim>
                                  </p:childTnLst>
                                </p:cTn>
                              </p:par>
                              <p:par>
                                <p:cTn id="181" presetID="2" presetClass="entr" presetSubtype="4" repeatCount="indefinite" decel="100000" fill="hold" nodeType="withEffect">
                                  <p:stCondLst>
                                    <p:cond delay="4100"/>
                                  </p:stCondLst>
                                  <p:endCondLst>
                                    <p:cond evt="onNext" delay="0">
                                      <p:tgtEl>
                                        <p:sldTgt/>
                                      </p:tgtEl>
                                    </p:cond>
                                  </p:endCondLst>
                                  <p:childTnLst>
                                    <p:set>
                                      <p:cBhvr>
                                        <p:cTn id="182" dur="1" fill="hold">
                                          <p:stCondLst>
                                            <p:cond delay="0"/>
                                          </p:stCondLst>
                                        </p:cTn>
                                        <p:tgtEl>
                                          <p:spTgt spid="53"/>
                                        </p:tgtEl>
                                        <p:attrNameLst>
                                          <p:attrName>style.visibility</p:attrName>
                                        </p:attrNameLst>
                                      </p:cBhvr>
                                      <p:to>
                                        <p:strVal val="visible"/>
                                      </p:to>
                                    </p:set>
                                    <p:anim calcmode="lin" valueType="num">
                                      <p:cBhvr additive="base">
                                        <p:cTn id="183" dur="2550" fill="hold"/>
                                        <p:tgtEl>
                                          <p:spTgt spid="53"/>
                                        </p:tgtEl>
                                        <p:attrNameLst>
                                          <p:attrName>ppt_x</p:attrName>
                                        </p:attrNameLst>
                                      </p:cBhvr>
                                      <p:tavLst>
                                        <p:tav tm="0">
                                          <p:val>
                                            <p:strVal val="#ppt_x"/>
                                          </p:val>
                                        </p:tav>
                                        <p:tav tm="100000">
                                          <p:val>
                                            <p:strVal val="#ppt_x"/>
                                          </p:val>
                                        </p:tav>
                                      </p:tavLst>
                                    </p:anim>
                                    <p:anim calcmode="lin" valueType="num">
                                      <p:cBhvr additive="base">
                                        <p:cTn id="184" dur="2550" fill="hold"/>
                                        <p:tgtEl>
                                          <p:spTgt spid="53"/>
                                        </p:tgtEl>
                                        <p:attrNameLst>
                                          <p:attrName>ppt_y</p:attrName>
                                        </p:attrNameLst>
                                      </p:cBhvr>
                                      <p:tavLst>
                                        <p:tav tm="0">
                                          <p:val>
                                            <p:strVal val="1+#ppt_h/2"/>
                                          </p:val>
                                        </p:tav>
                                        <p:tav tm="100000">
                                          <p:val>
                                            <p:strVal val="#ppt_y"/>
                                          </p:val>
                                        </p:tav>
                                      </p:tavLst>
                                    </p:anim>
                                  </p:childTnLst>
                                </p:cTn>
                              </p:par>
                              <p:par>
                                <p:cTn id="185" presetID="2" presetClass="entr" presetSubtype="4" repeatCount="indefinite" decel="100000" fill="hold" nodeType="withEffect">
                                  <p:stCondLst>
                                    <p:cond delay="5250"/>
                                  </p:stCondLst>
                                  <p:endCondLst>
                                    <p:cond evt="onNext" delay="0">
                                      <p:tgtEl>
                                        <p:sldTgt/>
                                      </p:tgtEl>
                                    </p:cond>
                                  </p:endCondLst>
                                  <p:childTnLst>
                                    <p:set>
                                      <p:cBhvr>
                                        <p:cTn id="186" dur="1" fill="hold">
                                          <p:stCondLst>
                                            <p:cond delay="0"/>
                                          </p:stCondLst>
                                        </p:cTn>
                                        <p:tgtEl>
                                          <p:spTgt spid="54"/>
                                        </p:tgtEl>
                                        <p:attrNameLst>
                                          <p:attrName>style.visibility</p:attrName>
                                        </p:attrNameLst>
                                      </p:cBhvr>
                                      <p:to>
                                        <p:strVal val="visible"/>
                                      </p:to>
                                    </p:set>
                                    <p:anim calcmode="lin" valueType="num">
                                      <p:cBhvr additive="base">
                                        <p:cTn id="187" dur="3150" fill="hold"/>
                                        <p:tgtEl>
                                          <p:spTgt spid="54"/>
                                        </p:tgtEl>
                                        <p:attrNameLst>
                                          <p:attrName>ppt_x</p:attrName>
                                        </p:attrNameLst>
                                      </p:cBhvr>
                                      <p:tavLst>
                                        <p:tav tm="0">
                                          <p:val>
                                            <p:strVal val="#ppt_x"/>
                                          </p:val>
                                        </p:tav>
                                        <p:tav tm="100000">
                                          <p:val>
                                            <p:strVal val="#ppt_x"/>
                                          </p:val>
                                        </p:tav>
                                      </p:tavLst>
                                    </p:anim>
                                    <p:anim calcmode="lin" valueType="num">
                                      <p:cBhvr additive="base">
                                        <p:cTn id="188" dur="3150" fill="hold"/>
                                        <p:tgtEl>
                                          <p:spTgt spid="54"/>
                                        </p:tgtEl>
                                        <p:attrNameLst>
                                          <p:attrName>ppt_y</p:attrName>
                                        </p:attrNameLst>
                                      </p:cBhvr>
                                      <p:tavLst>
                                        <p:tav tm="0">
                                          <p:val>
                                            <p:strVal val="1+#ppt_h/2"/>
                                          </p:val>
                                        </p:tav>
                                        <p:tav tm="100000">
                                          <p:val>
                                            <p:strVal val="#ppt_y"/>
                                          </p:val>
                                        </p:tav>
                                      </p:tavLst>
                                    </p:anim>
                                  </p:childTnLst>
                                </p:cTn>
                              </p:par>
                              <p:par>
                                <p:cTn id="189" presetID="2" presetClass="entr" presetSubtype="4" repeatCount="indefinite" decel="100000" fill="hold" nodeType="withEffect">
                                  <p:stCondLst>
                                    <p:cond delay="3000"/>
                                  </p:stCondLst>
                                  <p:endCondLst>
                                    <p:cond evt="onNext" delay="0">
                                      <p:tgtEl>
                                        <p:sldTgt/>
                                      </p:tgtEl>
                                    </p:cond>
                                  </p:endCondLst>
                                  <p:childTnLst>
                                    <p:set>
                                      <p:cBhvr>
                                        <p:cTn id="190" dur="1" fill="hold">
                                          <p:stCondLst>
                                            <p:cond delay="0"/>
                                          </p:stCondLst>
                                        </p:cTn>
                                        <p:tgtEl>
                                          <p:spTgt spid="55"/>
                                        </p:tgtEl>
                                        <p:attrNameLst>
                                          <p:attrName>style.visibility</p:attrName>
                                        </p:attrNameLst>
                                      </p:cBhvr>
                                      <p:to>
                                        <p:strVal val="visible"/>
                                      </p:to>
                                    </p:set>
                                    <p:anim calcmode="lin" valueType="num">
                                      <p:cBhvr additive="base">
                                        <p:cTn id="191" dur="2600" fill="hold"/>
                                        <p:tgtEl>
                                          <p:spTgt spid="55"/>
                                        </p:tgtEl>
                                        <p:attrNameLst>
                                          <p:attrName>ppt_x</p:attrName>
                                        </p:attrNameLst>
                                      </p:cBhvr>
                                      <p:tavLst>
                                        <p:tav tm="0">
                                          <p:val>
                                            <p:strVal val="#ppt_x"/>
                                          </p:val>
                                        </p:tav>
                                        <p:tav tm="100000">
                                          <p:val>
                                            <p:strVal val="#ppt_x"/>
                                          </p:val>
                                        </p:tav>
                                      </p:tavLst>
                                    </p:anim>
                                    <p:anim calcmode="lin" valueType="num">
                                      <p:cBhvr additive="base">
                                        <p:cTn id="192" dur="2600" fill="hold"/>
                                        <p:tgtEl>
                                          <p:spTgt spid="55"/>
                                        </p:tgtEl>
                                        <p:attrNameLst>
                                          <p:attrName>ppt_y</p:attrName>
                                        </p:attrNameLst>
                                      </p:cBhvr>
                                      <p:tavLst>
                                        <p:tav tm="0">
                                          <p:val>
                                            <p:strVal val="1+#ppt_h/2"/>
                                          </p:val>
                                        </p:tav>
                                        <p:tav tm="100000">
                                          <p:val>
                                            <p:strVal val="#ppt_y"/>
                                          </p:val>
                                        </p:tav>
                                      </p:tavLst>
                                    </p:anim>
                                  </p:childTnLst>
                                </p:cTn>
                              </p:par>
                              <p:par>
                                <p:cTn id="193" presetID="2" presetClass="entr" presetSubtype="4" repeatCount="indefinite" decel="100000" fill="hold" nodeType="withEffect">
                                  <p:stCondLst>
                                    <p:cond delay="6500"/>
                                  </p:stCondLst>
                                  <p:endCondLst>
                                    <p:cond evt="onNext" delay="0">
                                      <p:tgtEl>
                                        <p:sldTgt/>
                                      </p:tgtEl>
                                    </p:cond>
                                  </p:endCondLst>
                                  <p:childTnLst>
                                    <p:set>
                                      <p:cBhvr>
                                        <p:cTn id="194" dur="1" fill="hold">
                                          <p:stCondLst>
                                            <p:cond delay="0"/>
                                          </p:stCondLst>
                                        </p:cTn>
                                        <p:tgtEl>
                                          <p:spTgt spid="56"/>
                                        </p:tgtEl>
                                        <p:attrNameLst>
                                          <p:attrName>style.visibility</p:attrName>
                                        </p:attrNameLst>
                                      </p:cBhvr>
                                      <p:to>
                                        <p:strVal val="visible"/>
                                      </p:to>
                                    </p:set>
                                    <p:anim calcmode="lin" valueType="num">
                                      <p:cBhvr additive="base">
                                        <p:cTn id="195" dur="4250" fill="hold"/>
                                        <p:tgtEl>
                                          <p:spTgt spid="56"/>
                                        </p:tgtEl>
                                        <p:attrNameLst>
                                          <p:attrName>ppt_x</p:attrName>
                                        </p:attrNameLst>
                                      </p:cBhvr>
                                      <p:tavLst>
                                        <p:tav tm="0">
                                          <p:val>
                                            <p:strVal val="#ppt_x"/>
                                          </p:val>
                                        </p:tav>
                                        <p:tav tm="100000">
                                          <p:val>
                                            <p:strVal val="#ppt_x"/>
                                          </p:val>
                                        </p:tav>
                                      </p:tavLst>
                                    </p:anim>
                                    <p:anim calcmode="lin" valueType="num">
                                      <p:cBhvr additive="base">
                                        <p:cTn id="196" dur="4250" fill="hold"/>
                                        <p:tgtEl>
                                          <p:spTgt spid="56"/>
                                        </p:tgtEl>
                                        <p:attrNameLst>
                                          <p:attrName>ppt_y</p:attrName>
                                        </p:attrNameLst>
                                      </p:cBhvr>
                                      <p:tavLst>
                                        <p:tav tm="0">
                                          <p:val>
                                            <p:strVal val="1+#ppt_h/2"/>
                                          </p:val>
                                        </p:tav>
                                        <p:tav tm="100000">
                                          <p:val>
                                            <p:strVal val="#ppt_y"/>
                                          </p:val>
                                        </p:tav>
                                      </p:tavLst>
                                    </p:anim>
                                  </p:childTnLst>
                                </p:cTn>
                              </p:par>
                              <p:par>
                                <p:cTn id="197" presetID="2" presetClass="entr" presetSubtype="4" repeatCount="indefinite" decel="100000" fill="hold" nodeType="withEffect">
                                  <p:stCondLst>
                                    <p:cond delay="2600"/>
                                  </p:stCondLst>
                                  <p:endCondLst>
                                    <p:cond evt="onNext" delay="0">
                                      <p:tgtEl>
                                        <p:sldTgt/>
                                      </p:tgtEl>
                                    </p:cond>
                                  </p:endCondLst>
                                  <p:childTnLst>
                                    <p:set>
                                      <p:cBhvr>
                                        <p:cTn id="198" dur="1" fill="hold">
                                          <p:stCondLst>
                                            <p:cond delay="0"/>
                                          </p:stCondLst>
                                        </p:cTn>
                                        <p:tgtEl>
                                          <p:spTgt spid="58"/>
                                        </p:tgtEl>
                                        <p:attrNameLst>
                                          <p:attrName>style.visibility</p:attrName>
                                        </p:attrNameLst>
                                      </p:cBhvr>
                                      <p:to>
                                        <p:strVal val="visible"/>
                                      </p:to>
                                    </p:set>
                                    <p:anim calcmode="lin" valueType="num">
                                      <p:cBhvr additive="base">
                                        <p:cTn id="199" dur="1550" fill="hold"/>
                                        <p:tgtEl>
                                          <p:spTgt spid="58"/>
                                        </p:tgtEl>
                                        <p:attrNameLst>
                                          <p:attrName>ppt_x</p:attrName>
                                        </p:attrNameLst>
                                      </p:cBhvr>
                                      <p:tavLst>
                                        <p:tav tm="0">
                                          <p:val>
                                            <p:strVal val="#ppt_x"/>
                                          </p:val>
                                        </p:tav>
                                        <p:tav tm="100000">
                                          <p:val>
                                            <p:strVal val="#ppt_x"/>
                                          </p:val>
                                        </p:tav>
                                      </p:tavLst>
                                    </p:anim>
                                    <p:anim calcmode="lin" valueType="num">
                                      <p:cBhvr additive="base">
                                        <p:cTn id="200" dur="1550" fill="hold"/>
                                        <p:tgtEl>
                                          <p:spTgt spid="58"/>
                                        </p:tgtEl>
                                        <p:attrNameLst>
                                          <p:attrName>ppt_y</p:attrName>
                                        </p:attrNameLst>
                                      </p:cBhvr>
                                      <p:tavLst>
                                        <p:tav tm="0">
                                          <p:val>
                                            <p:strVal val="1+#ppt_h/2"/>
                                          </p:val>
                                        </p:tav>
                                        <p:tav tm="100000">
                                          <p:val>
                                            <p:strVal val="#ppt_y"/>
                                          </p:val>
                                        </p:tav>
                                      </p:tavLst>
                                    </p:anim>
                                  </p:childTnLst>
                                </p:cTn>
                              </p:par>
                              <p:par>
                                <p:cTn id="201" presetID="2" presetClass="entr" presetSubtype="4" repeatCount="indefinite" decel="100000" fill="hold" nodeType="withEffect">
                                  <p:stCondLst>
                                    <p:cond delay="2600"/>
                                  </p:stCondLst>
                                  <p:endCondLst>
                                    <p:cond evt="onNext" delay="0">
                                      <p:tgtEl>
                                        <p:sldTgt/>
                                      </p:tgtEl>
                                    </p:cond>
                                  </p:endCondLst>
                                  <p:childTnLst>
                                    <p:set>
                                      <p:cBhvr>
                                        <p:cTn id="202" dur="1" fill="hold">
                                          <p:stCondLst>
                                            <p:cond delay="0"/>
                                          </p:stCondLst>
                                        </p:cTn>
                                        <p:tgtEl>
                                          <p:spTgt spid="59"/>
                                        </p:tgtEl>
                                        <p:attrNameLst>
                                          <p:attrName>style.visibility</p:attrName>
                                        </p:attrNameLst>
                                      </p:cBhvr>
                                      <p:to>
                                        <p:strVal val="visible"/>
                                      </p:to>
                                    </p:set>
                                    <p:anim calcmode="lin" valueType="num">
                                      <p:cBhvr additive="base">
                                        <p:cTn id="203" dur="3850" fill="hold"/>
                                        <p:tgtEl>
                                          <p:spTgt spid="59"/>
                                        </p:tgtEl>
                                        <p:attrNameLst>
                                          <p:attrName>ppt_x</p:attrName>
                                        </p:attrNameLst>
                                      </p:cBhvr>
                                      <p:tavLst>
                                        <p:tav tm="0">
                                          <p:val>
                                            <p:strVal val="#ppt_x"/>
                                          </p:val>
                                        </p:tav>
                                        <p:tav tm="100000">
                                          <p:val>
                                            <p:strVal val="#ppt_x"/>
                                          </p:val>
                                        </p:tav>
                                      </p:tavLst>
                                    </p:anim>
                                    <p:anim calcmode="lin" valueType="num">
                                      <p:cBhvr additive="base">
                                        <p:cTn id="204" dur="3850" fill="hold"/>
                                        <p:tgtEl>
                                          <p:spTgt spid="59"/>
                                        </p:tgtEl>
                                        <p:attrNameLst>
                                          <p:attrName>ppt_y</p:attrName>
                                        </p:attrNameLst>
                                      </p:cBhvr>
                                      <p:tavLst>
                                        <p:tav tm="0">
                                          <p:val>
                                            <p:strVal val="1+#ppt_h/2"/>
                                          </p:val>
                                        </p:tav>
                                        <p:tav tm="100000">
                                          <p:val>
                                            <p:strVal val="#ppt_y"/>
                                          </p:val>
                                        </p:tav>
                                      </p:tavLst>
                                    </p:anim>
                                  </p:childTnLst>
                                </p:cTn>
                              </p:par>
                              <p:par>
                                <p:cTn id="205" presetID="2" presetClass="entr" presetSubtype="4" repeatCount="indefinite" decel="100000" fill="hold" nodeType="withEffect">
                                  <p:stCondLst>
                                    <p:cond delay="2800"/>
                                  </p:stCondLst>
                                  <p:endCondLst>
                                    <p:cond evt="onNext" delay="0">
                                      <p:tgtEl>
                                        <p:sldTgt/>
                                      </p:tgtEl>
                                    </p:cond>
                                  </p:end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5950" fill="hold"/>
                                        <p:tgtEl>
                                          <p:spTgt spid="61"/>
                                        </p:tgtEl>
                                        <p:attrNameLst>
                                          <p:attrName>ppt_x</p:attrName>
                                        </p:attrNameLst>
                                      </p:cBhvr>
                                      <p:tavLst>
                                        <p:tav tm="0">
                                          <p:val>
                                            <p:strVal val="#ppt_x"/>
                                          </p:val>
                                        </p:tav>
                                        <p:tav tm="100000">
                                          <p:val>
                                            <p:strVal val="#ppt_x"/>
                                          </p:val>
                                        </p:tav>
                                      </p:tavLst>
                                    </p:anim>
                                    <p:anim calcmode="lin" valueType="num">
                                      <p:cBhvr additive="base">
                                        <p:cTn id="208" dur="595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repeatCount="indefinite" decel="100000" fill="hold" nodeType="withEffect">
                                  <p:stCondLst>
                                    <p:cond delay="7800"/>
                                  </p:stCondLst>
                                  <p:endCondLst>
                                    <p:cond evt="onNext" delay="0">
                                      <p:tgtEl>
                                        <p:sldTgt/>
                                      </p:tgtEl>
                                    </p:cond>
                                  </p:end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2550" fill="hold"/>
                                        <p:tgtEl>
                                          <p:spTgt spid="62"/>
                                        </p:tgtEl>
                                        <p:attrNameLst>
                                          <p:attrName>ppt_x</p:attrName>
                                        </p:attrNameLst>
                                      </p:cBhvr>
                                      <p:tavLst>
                                        <p:tav tm="0">
                                          <p:val>
                                            <p:strVal val="#ppt_x"/>
                                          </p:val>
                                        </p:tav>
                                        <p:tav tm="100000">
                                          <p:val>
                                            <p:strVal val="#ppt_x"/>
                                          </p:val>
                                        </p:tav>
                                      </p:tavLst>
                                    </p:anim>
                                    <p:anim calcmode="lin" valueType="num">
                                      <p:cBhvr additive="base">
                                        <p:cTn id="212" dur="255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repeatCount="indefinite" decel="100000" fill="hold" nodeType="withEffect">
                                  <p:stCondLst>
                                    <p:cond delay="3200"/>
                                  </p:stCondLst>
                                  <p:endCondLst>
                                    <p:cond evt="onNext" delay="0">
                                      <p:tgtEl>
                                        <p:sldTgt/>
                                      </p:tgtEl>
                                    </p:cond>
                                  </p:end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4000" fill="hold"/>
                                        <p:tgtEl>
                                          <p:spTgt spid="63"/>
                                        </p:tgtEl>
                                        <p:attrNameLst>
                                          <p:attrName>ppt_x</p:attrName>
                                        </p:attrNameLst>
                                      </p:cBhvr>
                                      <p:tavLst>
                                        <p:tav tm="0">
                                          <p:val>
                                            <p:strVal val="#ppt_x"/>
                                          </p:val>
                                        </p:tav>
                                        <p:tav tm="100000">
                                          <p:val>
                                            <p:strVal val="#ppt_x"/>
                                          </p:val>
                                        </p:tav>
                                      </p:tavLst>
                                    </p:anim>
                                    <p:anim calcmode="lin" valueType="num">
                                      <p:cBhvr additive="base">
                                        <p:cTn id="216" dur="4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repeatCount="indefinite" decel="100000" fill="hold" nodeType="withEffect">
                                  <p:stCondLst>
                                    <p:cond delay="5250"/>
                                  </p:stCondLst>
                                  <p:endCondLst>
                                    <p:cond evt="onNext" delay="0">
                                      <p:tgtEl>
                                        <p:sldTgt/>
                                      </p:tgtEl>
                                    </p:cond>
                                  </p:end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8750" fill="hold"/>
                                        <p:tgtEl>
                                          <p:spTgt spid="64"/>
                                        </p:tgtEl>
                                        <p:attrNameLst>
                                          <p:attrName>ppt_x</p:attrName>
                                        </p:attrNameLst>
                                      </p:cBhvr>
                                      <p:tavLst>
                                        <p:tav tm="0">
                                          <p:val>
                                            <p:strVal val="#ppt_x"/>
                                          </p:val>
                                        </p:tav>
                                        <p:tav tm="100000">
                                          <p:val>
                                            <p:strVal val="#ppt_x"/>
                                          </p:val>
                                        </p:tav>
                                      </p:tavLst>
                                    </p:anim>
                                    <p:anim calcmode="lin" valueType="num">
                                      <p:cBhvr additive="base">
                                        <p:cTn id="220" dur="875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repeatCount="indefinite" decel="100000" fill="hold" nodeType="withEffect">
                                  <p:stCondLst>
                                    <p:cond delay="3700"/>
                                  </p:stCondLst>
                                  <p:endCondLst>
                                    <p:cond evt="onNext" delay="0">
                                      <p:tgtEl>
                                        <p:sldTgt/>
                                      </p:tgtEl>
                                    </p:cond>
                                  </p:end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400" fill="hold"/>
                                        <p:tgtEl>
                                          <p:spTgt spid="65"/>
                                        </p:tgtEl>
                                        <p:attrNameLst>
                                          <p:attrName>ppt_x</p:attrName>
                                        </p:attrNameLst>
                                      </p:cBhvr>
                                      <p:tavLst>
                                        <p:tav tm="0">
                                          <p:val>
                                            <p:strVal val="#ppt_x"/>
                                          </p:val>
                                        </p:tav>
                                        <p:tav tm="100000">
                                          <p:val>
                                            <p:strVal val="#ppt_x"/>
                                          </p:val>
                                        </p:tav>
                                      </p:tavLst>
                                    </p:anim>
                                    <p:anim calcmode="lin" valueType="num">
                                      <p:cBhvr additive="base">
                                        <p:cTn id="224" dur="14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repeatCount="indefinite" decel="100000" fill="hold" nodeType="withEffect">
                                  <p:stCondLst>
                                    <p:cond delay="5250"/>
                                  </p:stCondLst>
                                  <p:endCondLst>
                                    <p:cond evt="onNext" delay="0">
                                      <p:tgtEl>
                                        <p:sldTgt/>
                                      </p:tgtEl>
                                    </p:cond>
                                  </p:end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3250" fill="hold"/>
                                        <p:tgtEl>
                                          <p:spTgt spid="66"/>
                                        </p:tgtEl>
                                        <p:attrNameLst>
                                          <p:attrName>ppt_x</p:attrName>
                                        </p:attrNameLst>
                                      </p:cBhvr>
                                      <p:tavLst>
                                        <p:tav tm="0">
                                          <p:val>
                                            <p:strVal val="#ppt_x"/>
                                          </p:val>
                                        </p:tav>
                                        <p:tav tm="100000">
                                          <p:val>
                                            <p:strVal val="#ppt_x"/>
                                          </p:val>
                                        </p:tav>
                                      </p:tavLst>
                                    </p:anim>
                                    <p:anim calcmode="lin" valueType="num">
                                      <p:cBhvr additive="base">
                                        <p:cTn id="228" dur="325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repeatCount="indefinite" decel="100000" fill="hold" nodeType="withEffect">
                                  <p:stCondLst>
                                    <p:cond delay="4800"/>
                                  </p:stCondLst>
                                  <p:endCondLst>
                                    <p:cond evt="onNext" delay="0">
                                      <p:tgtEl>
                                        <p:sldTgt/>
                                      </p:tgtEl>
                                    </p:cond>
                                  </p:end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6150" fill="hold"/>
                                        <p:tgtEl>
                                          <p:spTgt spid="67"/>
                                        </p:tgtEl>
                                        <p:attrNameLst>
                                          <p:attrName>ppt_x</p:attrName>
                                        </p:attrNameLst>
                                      </p:cBhvr>
                                      <p:tavLst>
                                        <p:tav tm="0">
                                          <p:val>
                                            <p:strVal val="#ppt_x"/>
                                          </p:val>
                                        </p:tav>
                                        <p:tav tm="100000">
                                          <p:val>
                                            <p:strVal val="#ppt_x"/>
                                          </p:val>
                                        </p:tav>
                                      </p:tavLst>
                                    </p:anim>
                                    <p:anim calcmode="lin" valueType="num">
                                      <p:cBhvr additive="base">
                                        <p:cTn id="232" dur="615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repeatCount="indefinite" decel="100000" fill="hold" nodeType="withEffect">
                                  <p:stCondLst>
                                    <p:cond delay="2000"/>
                                  </p:stCondLst>
                                  <p:endCondLst>
                                    <p:cond evt="onNext" delay="0">
                                      <p:tgtEl>
                                        <p:sldTgt/>
                                      </p:tgtEl>
                                    </p:cond>
                                  </p:end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2350" fill="hold"/>
                                        <p:tgtEl>
                                          <p:spTgt spid="68"/>
                                        </p:tgtEl>
                                        <p:attrNameLst>
                                          <p:attrName>ppt_x</p:attrName>
                                        </p:attrNameLst>
                                      </p:cBhvr>
                                      <p:tavLst>
                                        <p:tav tm="0">
                                          <p:val>
                                            <p:strVal val="#ppt_x"/>
                                          </p:val>
                                        </p:tav>
                                        <p:tav tm="100000">
                                          <p:val>
                                            <p:strVal val="#ppt_x"/>
                                          </p:val>
                                        </p:tav>
                                      </p:tavLst>
                                    </p:anim>
                                    <p:anim calcmode="lin" valueType="num">
                                      <p:cBhvr additive="base">
                                        <p:cTn id="236" dur="235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repeatCount="indefinite" decel="100000" fill="hold" nodeType="withEffect">
                                  <p:stCondLst>
                                    <p:cond delay="7600"/>
                                  </p:stCondLst>
                                  <p:endCondLst>
                                    <p:cond evt="onNext" delay="0">
                                      <p:tgtEl>
                                        <p:sldTgt/>
                                      </p:tgtEl>
                                    </p:cond>
                                  </p:end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7550" fill="hold"/>
                                        <p:tgtEl>
                                          <p:spTgt spid="69"/>
                                        </p:tgtEl>
                                        <p:attrNameLst>
                                          <p:attrName>ppt_x</p:attrName>
                                        </p:attrNameLst>
                                      </p:cBhvr>
                                      <p:tavLst>
                                        <p:tav tm="0">
                                          <p:val>
                                            <p:strVal val="#ppt_x"/>
                                          </p:val>
                                        </p:tav>
                                        <p:tav tm="100000">
                                          <p:val>
                                            <p:strVal val="#ppt_x"/>
                                          </p:val>
                                        </p:tav>
                                      </p:tavLst>
                                    </p:anim>
                                    <p:anim calcmode="lin" valueType="num">
                                      <p:cBhvr additive="base">
                                        <p:cTn id="240" dur="755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repeatCount="indefinite" decel="100000" fill="hold" nodeType="withEffect">
                                  <p:stCondLst>
                                    <p:cond delay="3200"/>
                                  </p:stCondLst>
                                  <p:endCondLst>
                                    <p:cond evt="onNext" delay="0">
                                      <p:tgtEl>
                                        <p:sldTgt/>
                                      </p:tgtEl>
                                    </p:cond>
                                  </p:end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3450" fill="hold"/>
                                        <p:tgtEl>
                                          <p:spTgt spid="70"/>
                                        </p:tgtEl>
                                        <p:attrNameLst>
                                          <p:attrName>ppt_x</p:attrName>
                                        </p:attrNameLst>
                                      </p:cBhvr>
                                      <p:tavLst>
                                        <p:tav tm="0">
                                          <p:val>
                                            <p:strVal val="#ppt_x"/>
                                          </p:val>
                                        </p:tav>
                                        <p:tav tm="100000">
                                          <p:val>
                                            <p:strVal val="#ppt_x"/>
                                          </p:val>
                                        </p:tav>
                                      </p:tavLst>
                                    </p:anim>
                                    <p:anim calcmode="lin" valueType="num">
                                      <p:cBhvr additive="base">
                                        <p:cTn id="244" dur="345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repeatCount="indefinite" decel="100000" fill="hold" nodeType="withEffect">
                                  <p:stCondLst>
                                    <p:cond delay="8900"/>
                                  </p:stCondLst>
                                  <p:endCondLst>
                                    <p:cond evt="onNext" delay="0">
                                      <p:tgtEl>
                                        <p:sldTgt/>
                                      </p:tgtEl>
                                    </p:cond>
                                  </p:end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5000" fill="hold"/>
                                        <p:tgtEl>
                                          <p:spTgt spid="71"/>
                                        </p:tgtEl>
                                        <p:attrNameLst>
                                          <p:attrName>ppt_x</p:attrName>
                                        </p:attrNameLst>
                                      </p:cBhvr>
                                      <p:tavLst>
                                        <p:tav tm="0">
                                          <p:val>
                                            <p:strVal val="#ppt_x"/>
                                          </p:val>
                                        </p:tav>
                                        <p:tav tm="100000">
                                          <p:val>
                                            <p:strVal val="#ppt_x"/>
                                          </p:val>
                                        </p:tav>
                                      </p:tavLst>
                                    </p:anim>
                                    <p:anim calcmode="lin" valueType="num">
                                      <p:cBhvr additive="base">
                                        <p:cTn id="248" dur="5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repeatCount="indefinite" decel="100000" fill="hold" nodeType="withEffect">
                                  <p:stCondLst>
                                    <p:cond delay="6500"/>
                                  </p:stCondLst>
                                  <p:endCondLst>
                                    <p:cond evt="onNext" delay="0">
                                      <p:tgtEl>
                                        <p:sldTgt/>
                                      </p:tgtEl>
                                    </p:cond>
                                  </p:end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6250" fill="hold"/>
                                        <p:tgtEl>
                                          <p:spTgt spid="72"/>
                                        </p:tgtEl>
                                        <p:attrNameLst>
                                          <p:attrName>ppt_x</p:attrName>
                                        </p:attrNameLst>
                                      </p:cBhvr>
                                      <p:tavLst>
                                        <p:tav tm="0">
                                          <p:val>
                                            <p:strVal val="#ppt_x"/>
                                          </p:val>
                                        </p:tav>
                                        <p:tav tm="100000">
                                          <p:val>
                                            <p:strVal val="#ppt_x"/>
                                          </p:val>
                                        </p:tav>
                                      </p:tavLst>
                                    </p:anim>
                                    <p:anim calcmode="lin" valueType="num">
                                      <p:cBhvr additive="base">
                                        <p:cTn id="252" dur="625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repeatCount="indefinite" decel="100000" fill="hold" nodeType="withEffect">
                                  <p:stCondLst>
                                    <p:cond delay="4500"/>
                                  </p:stCondLst>
                                  <p:endCondLst>
                                    <p:cond evt="onNext" delay="0">
                                      <p:tgtEl>
                                        <p:sldTgt/>
                                      </p:tgtEl>
                                    </p:cond>
                                  </p:end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250" fill="hold"/>
                                        <p:tgtEl>
                                          <p:spTgt spid="73"/>
                                        </p:tgtEl>
                                        <p:attrNameLst>
                                          <p:attrName>ppt_x</p:attrName>
                                        </p:attrNameLst>
                                      </p:cBhvr>
                                      <p:tavLst>
                                        <p:tav tm="0">
                                          <p:val>
                                            <p:strVal val="#ppt_x"/>
                                          </p:val>
                                        </p:tav>
                                        <p:tav tm="100000">
                                          <p:val>
                                            <p:strVal val="#ppt_x"/>
                                          </p:val>
                                        </p:tav>
                                      </p:tavLst>
                                    </p:anim>
                                    <p:anim calcmode="lin" valueType="num">
                                      <p:cBhvr additive="base">
                                        <p:cTn id="256" dur="125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repeatCount="indefinite" decel="100000" fill="hold" nodeType="withEffect">
                                  <p:stCondLst>
                                    <p:cond delay="300"/>
                                  </p:stCondLst>
                                  <p:endCondLst>
                                    <p:cond evt="onNext" delay="0">
                                      <p:tgtEl>
                                        <p:sldTgt/>
                                      </p:tgtEl>
                                    </p:cond>
                                  </p:end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3750" fill="hold"/>
                                        <p:tgtEl>
                                          <p:spTgt spid="74"/>
                                        </p:tgtEl>
                                        <p:attrNameLst>
                                          <p:attrName>ppt_x</p:attrName>
                                        </p:attrNameLst>
                                      </p:cBhvr>
                                      <p:tavLst>
                                        <p:tav tm="0">
                                          <p:val>
                                            <p:strVal val="#ppt_x"/>
                                          </p:val>
                                        </p:tav>
                                        <p:tav tm="100000">
                                          <p:val>
                                            <p:strVal val="#ppt_x"/>
                                          </p:val>
                                        </p:tav>
                                      </p:tavLst>
                                    </p:anim>
                                    <p:anim calcmode="lin" valueType="num">
                                      <p:cBhvr additive="base">
                                        <p:cTn id="260" dur="375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repeatCount="indefinite" decel="100000" fill="hold" nodeType="withEffect">
                                  <p:stCondLst>
                                    <p:cond delay="7800"/>
                                  </p:stCondLst>
                                  <p:endCondLst>
                                    <p:cond evt="onNext" delay="0">
                                      <p:tgtEl>
                                        <p:sldTgt/>
                                      </p:tgtEl>
                                    </p:cond>
                                  </p:end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2450" fill="hold"/>
                                        <p:tgtEl>
                                          <p:spTgt spid="75"/>
                                        </p:tgtEl>
                                        <p:attrNameLst>
                                          <p:attrName>ppt_x</p:attrName>
                                        </p:attrNameLst>
                                      </p:cBhvr>
                                      <p:tavLst>
                                        <p:tav tm="0">
                                          <p:val>
                                            <p:strVal val="#ppt_x"/>
                                          </p:val>
                                        </p:tav>
                                        <p:tav tm="100000">
                                          <p:val>
                                            <p:strVal val="#ppt_x"/>
                                          </p:val>
                                        </p:tav>
                                      </p:tavLst>
                                    </p:anim>
                                    <p:anim calcmode="lin" valueType="num">
                                      <p:cBhvr additive="base">
                                        <p:cTn id="264" dur="245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repeatCount="indefinite" decel="100000" fill="hold" nodeType="withEffect">
                                  <p:stCondLst>
                                    <p:cond delay="3500"/>
                                  </p:stCondLst>
                                  <p:endCondLst>
                                    <p:cond evt="onNext" delay="0">
                                      <p:tgtEl>
                                        <p:sldTgt/>
                                      </p:tgtEl>
                                    </p:cond>
                                  </p:end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5750" fill="hold"/>
                                        <p:tgtEl>
                                          <p:spTgt spid="76"/>
                                        </p:tgtEl>
                                        <p:attrNameLst>
                                          <p:attrName>ppt_x</p:attrName>
                                        </p:attrNameLst>
                                      </p:cBhvr>
                                      <p:tavLst>
                                        <p:tav tm="0">
                                          <p:val>
                                            <p:strVal val="#ppt_x"/>
                                          </p:val>
                                        </p:tav>
                                        <p:tav tm="100000">
                                          <p:val>
                                            <p:strVal val="#ppt_x"/>
                                          </p:val>
                                        </p:tav>
                                      </p:tavLst>
                                    </p:anim>
                                    <p:anim calcmode="lin" valueType="num">
                                      <p:cBhvr additive="base">
                                        <p:cTn id="268" dur="575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repeatCount="indefinite" decel="100000" fill="hold" nodeType="withEffect">
                                  <p:stCondLst>
                                    <p:cond delay="2100"/>
                                  </p:stCondLst>
                                  <p:endCondLst>
                                    <p:cond evt="onNext" delay="0">
                                      <p:tgtEl>
                                        <p:sldTgt/>
                                      </p:tgtEl>
                                    </p:cond>
                                  </p:end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8550" fill="hold"/>
                                        <p:tgtEl>
                                          <p:spTgt spid="77"/>
                                        </p:tgtEl>
                                        <p:attrNameLst>
                                          <p:attrName>ppt_x</p:attrName>
                                        </p:attrNameLst>
                                      </p:cBhvr>
                                      <p:tavLst>
                                        <p:tav tm="0">
                                          <p:val>
                                            <p:strVal val="#ppt_x"/>
                                          </p:val>
                                        </p:tav>
                                        <p:tav tm="100000">
                                          <p:val>
                                            <p:strVal val="#ppt_x"/>
                                          </p:val>
                                        </p:tav>
                                      </p:tavLst>
                                    </p:anim>
                                    <p:anim calcmode="lin" valueType="num">
                                      <p:cBhvr additive="base">
                                        <p:cTn id="272" dur="855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repeatCount="indefinite" decel="100000" fill="hold" nodeType="withEffect">
                                  <p:stCondLst>
                                    <p:cond delay="6400"/>
                                  </p:stCondLst>
                                  <p:endCondLst>
                                    <p:cond evt="onNext" delay="0">
                                      <p:tgtEl>
                                        <p:sldTgt/>
                                      </p:tgtEl>
                                    </p:cond>
                                  </p:end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3650" fill="hold"/>
                                        <p:tgtEl>
                                          <p:spTgt spid="78"/>
                                        </p:tgtEl>
                                        <p:attrNameLst>
                                          <p:attrName>ppt_x</p:attrName>
                                        </p:attrNameLst>
                                      </p:cBhvr>
                                      <p:tavLst>
                                        <p:tav tm="0">
                                          <p:val>
                                            <p:strVal val="#ppt_x"/>
                                          </p:val>
                                        </p:tav>
                                        <p:tav tm="100000">
                                          <p:val>
                                            <p:strVal val="#ppt_x"/>
                                          </p:val>
                                        </p:tav>
                                      </p:tavLst>
                                    </p:anim>
                                    <p:anim calcmode="lin" valueType="num">
                                      <p:cBhvr additive="base">
                                        <p:cTn id="276" dur="365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repeatCount="indefinite" decel="100000" fill="hold" nodeType="withEffect">
                                  <p:stCondLst>
                                    <p:cond delay="1100"/>
                                  </p:stCondLst>
                                  <p:endCondLst>
                                    <p:cond evt="onNext" delay="0">
                                      <p:tgtEl>
                                        <p:sldTgt/>
                                      </p:tgtEl>
                                    </p:cond>
                                  </p:endCondLst>
                                  <p:childTnLst>
                                    <p:set>
                                      <p:cBhvr>
                                        <p:cTn id="278" dur="1" fill="hold">
                                          <p:stCondLst>
                                            <p:cond delay="0"/>
                                          </p:stCondLst>
                                        </p:cTn>
                                        <p:tgtEl>
                                          <p:spTgt spid="81"/>
                                        </p:tgtEl>
                                        <p:attrNameLst>
                                          <p:attrName>style.visibility</p:attrName>
                                        </p:attrNameLst>
                                      </p:cBhvr>
                                      <p:to>
                                        <p:strVal val="visible"/>
                                      </p:to>
                                    </p:set>
                                    <p:anim calcmode="lin" valueType="num">
                                      <p:cBhvr additive="base">
                                        <p:cTn id="279" dur="6850" fill="hold"/>
                                        <p:tgtEl>
                                          <p:spTgt spid="81"/>
                                        </p:tgtEl>
                                        <p:attrNameLst>
                                          <p:attrName>ppt_x</p:attrName>
                                        </p:attrNameLst>
                                      </p:cBhvr>
                                      <p:tavLst>
                                        <p:tav tm="0">
                                          <p:val>
                                            <p:strVal val="#ppt_x"/>
                                          </p:val>
                                        </p:tav>
                                        <p:tav tm="100000">
                                          <p:val>
                                            <p:strVal val="#ppt_x"/>
                                          </p:val>
                                        </p:tav>
                                      </p:tavLst>
                                    </p:anim>
                                    <p:anim calcmode="lin" valueType="num">
                                      <p:cBhvr additive="base">
                                        <p:cTn id="280" dur="6850" fill="hold"/>
                                        <p:tgtEl>
                                          <p:spTgt spid="81"/>
                                        </p:tgtEl>
                                        <p:attrNameLst>
                                          <p:attrName>ppt_y</p:attrName>
                                        </p:attrNameLst>
                                      </p:cBhvr>
                                      <p:tavLst>
                                        <p:tav tm="0">
                                          <p:val>
                                            <p:strVal val="1+#ppt_h/2"/>
                                          </p:val>
                                        </p:tav>
                                        <p:tav tm="100000">
                                          <p:val>
                                            <p:strVal val="#ppt_y"/>
                                          </p:val>
                                        </p:tav>
                                      </p:tavLst>
                                    </p:anim>
                                  </p:childTnLst>
                                </p:cTn>
                              </p:par>
                              <p:par>
                                <p:cTn id="281" presetID="2" presetClass="entr" presetSubtype="4" repeatCount="indefinite" decel="100000" fill="hold" nodeType="withEffect">
                                  <p:stCondLst>
                                    <p:cond delay="5250"/>
                                  </p:stCondLst>
                                  <p:endCondLst>
                                    <p:cond evt="onNext" delay="0">
                                      <p:tgtEl>
                                        <p:sldTgt/>
                                      </p:tgtEl>
                                    </p:cond>
                                  </p:endCondLst>
                                  <p:childTnLst>
                                    <p:set>
                                      <p:cBhvr>
                                        <p:cTn id="282" dur="1" fill="hold">
                                          <p:stCondLst>
                                            <p:cond delay="0"/>
                                          </p:stCondLst>
                                        </p:cTn>
                                        <p:tgtEl>
                                          <p:spTgt spid="82"/>
                                        </p:tgtEl>
                                        <p:attrNameLst>
                                          <p:attrName>style.visibility</p:attrName>
                                        </p:attrNameLst>
                                      </p:cBhvr>
                                      <p:to>
                                        <p:strVal val="visible"/>
                                      </p:to>
                                    </p:set>
                                    <p:anim calcmode="lin" valueType="num">
                                      <p:cBhvr additive="base">
                                        <p:cTn id="283" dur="2550" fill="hold"/>
                                        <p:tgtEl>
                                          <p:spTgt spid="82"/>
                                        </p:tgtEl>
                                        <p:attrNameLst>
                                          <p:attrName>ppt_x</p:attrName>
                                        </p:attrNameLst>
                                      </p:cBhvr>
                                      <p:tavLst>
                                        <p:tav tm="0">
                                          <p:val>
                                            <p:strVal val="#ppt_x"/>
                                          </p:val>
                                        </p:tav>
                                        <p:tav tm="100000">
                                          <p:val>
                                            <p:strVal val="#ppt_x"/>
                                          </p:val>
                                        </p:tav>
                                      </p:tavLst>
                                    </p:anim>
                                    <p:anim calcmode="lin" valueType="num">
                                      <p:cBhvr additive="base">
                                        <p:cTn id="284" dur="2550" fill="hold"/>
                                        <p:tgtEl>
                                          <p:spTgt spid="82"/>
                                        </p:tgtEl>
                                        <p:attrNameLst>
                                          <p:attrName>ppt_y</p:attrName>
                                        </p:attrNameLst>
                                      </p:cBhvr>
                                      <p:tavLst>
                                        <p:tav tm="0">
                                          <p:val>
                                            <p:strVal val="1+#ppt_h/2"/>
                                          </p:val>
                                        </p:tav>
                                        <p:tav tm="100000">
                                          <p:val>
                                            <p:strVal val="#ppt_y"/>
                                          </p:val>
                                        </p:tav>
                                      </p:tavLst>
                                    </p:anim>
                                  </p:childTnLst>
                                </p:cTn>
                              </p:par>
                              <p:par>
                                <p:cTn id="285" presetID="2" presetClass="entr" presetSubtype="4" repeatCount="indefinite" decel="100000" fill="hold" nodeType="withEffect">
                                  <p:stCondLst>
                                    <p:cond delay="0"/>
                                  </p:stCondLst>
                                  <p:endCondLst>
                                    <p:cond evt="onNext" delay="0">
                                      <p:tgtEl>
                                        <p:sldTgt/>
                                      </p:tgtEl>
                                    </p:cond>
                                  </p:endCondLst>
                                  <p:childTnLst>
                                    <p:set>
                                      <p:cBhvr>
                                        <p:cTn id="286" dur="1" fill="hold">
                                          <p:stCondLst>
                                            <p:cond delay="0"/>
                                          </p:stCondLst>
                                        </p:cTn>
                                        <p:tgtEl>
                                          <p:spTgt spid="85"/>
                                        </p:tgtEl>
                                        <p:attrNameLst>
                                          <p:attrName>style.visibility</p:attrName>
                                        </p:attrNameLst>
                                      </p:cBhvr>
                                      <p:to>
                                        <p:strVal val="visible"/>
                                      </p:to>
                                    </p:set>
                                    <p:anim calcmode="lin" valueType="num">
                                      <p:cBhvr additive="base">
                                        <p:cTn id="287" dur="4650" fill="hold"/>
                                        <p:tgtEl>
                                          <p:spTgt spid="85"/>
                                        </p:tgtEl>
                                        <p:attrNameLst>
                                          <p:attrName>ppt_x</p:attrName>
                                        </p:attrNameLst>
                                      </p:cBhvr>
                                      <p:tavLst>
                                        <p:tav tm="0">
                                          <p:val>
                                            <p:strVal val="#ppt_x"/>
                                          </p:val>
                                        </p:tav>
                                        <p:tav tm="100000">
                                          <p:val>
                                            <p:strVal val="#ppt_x"/>
                                          </p:val>
                                        </p:tav>
                                      </p:tavLst>
                                    </p:anim>
                                    <p:anim calcmode="lin" valueType="num">
                                      <p:cBhvr additive="base">
                                        <p:cTn id="288" dur="4650" fill="hold"/>
                                        <p:tgtEl>
                                          <p:spTgt spid="85"/>
                                        </p:tgtEl>
                                        <p:attrNameLst>
                                          <p:attrName>ppt_y</p:attrName>
                                        </p:attrNameLst>
                                      </p:cBhvr>
                                      <p:tavLst>
                                        <p:tav tm="0">
                                          <p:val>
                                            <p:strVal val="1+#ppt_h/2"/>
                                          </p:val>
                                        </p:tav>
                                        <p:tav tm="100000">
                                          <p:val>
                                            <p:strVal val="#ppt_y"/>
                                          </p:val>
                                        </p:tav>
                                      </p:tavLst>
                                    </p:anim>
                                  </p:childTnLst>
                                </p:cTn>
                              </p:par>
                              <p:par>
                                <p:cTn id="289" presetID="2" presetClass="entr" presetSubtype="4" repeatCount="indefinite" decel="100000" fill="hold" nodeType="withEffect">
                                  <p:stCondLst>
                                    <p:cond delay="5250"/>
                                  </p:stCondLst>
                                  <p:endCondLst>
                                    <p:cond evt="onNext" delay="0">
                                      <p:tgtEl>
                                        <p:sldTgt/>
                                      </p:tgtEl>
                                    </p:cond>
                                  </p:endCondLst>
                                  <p:childTnLst>
                                    <p:set>
                                      <p:cBhvr>
                                        <p:cTn id="290" dur="1" fill="hold">
                                          <p:stCondLst>
                                            <p:cond delay="0"/>
                                          </p:stCondLst>
                                        </p:cTn>
                                        <p:tgtEl>
                                          <p:spTgt spid="88"/>
                                        </p:tgtEl>
                                        <p:attrNameLst>
                                          <p:attrName>style.visibility</p:attrName>
                                        </p:attrNameLst>
                                      </p:cBhvr>
                                      <p:to>
                                        <p:strVal val="visible"/>
                                      </p:to>
                                    </p:set>
                                    <p:anim calcmode="lin" valueType="num">
                                      <p:cBhvr additive="base">
                                        <p:cTn id="291" dur="8150" fill="hold"/>
                                        <p:tgtEl>
                                          <p:spTgt spid="88"/>
                                        </p:tgtEl>
                                        <p:attrNameLst>
                                          <p:attrName>ppt_x</p:attrName>
                                        </p:attrNameLst>
                                      </p:cBhvr>
                                      <p:tavLst>
                                        <p:tav tm="0">
                                          <p:val>
                                            <p:strVal val="#ppt_x"/>
                                          </p:val>
                                        </p:tav>
                                        <p:tav tm="100000">
                                          <p:val>
                                            <p:strVal val="#ppt_x"/>
                                          </p:val>
                                        </p:tav>
                                      </p:tavLst>
                                    </p:anim>
                                    <p:anim calcmode="lin" valueType="num">
                                      <p:cBhvr additive="base">
                                        <p:cTn id="292" dur="8150" fill="hold"/>
                                        <p:tgtEl>
                                          <p:spTgt spid="88"/>
                                        </p:tgtEl>
                                        <p:attrNameLst>
                                          <p:attrName>ppt_y</p:attrName>
                                        </p:attrNameLst>
                                      </p:cBhvr>
                                      <p:tavLst>
                                        <p:tav tm="0">
                                          <p:val>
                                            <p:strVal val="1+#ppt_h/2"/>
                                          </p:val>
                                        </p:tav>
                                        <p:tav tm="100000">
                                          <p:val>
                                            <p:strVal val="#ppt_y"/>
                                          </p:val>
                                        </p:tav>
                                      </p:tavLst>
                                    </p:anim>
                                  </p:childTnLst>
                                </p:cTn>
                              </p:par>
                              <p:par>
                                <p:cTn id="293" presetID="2" presetClass="entr" presetSubtype="4" repeatCount="indefinite" decel="100000" fill="hold" nodeType="withEffect">
                                  <p:stCondLst>
                                    <p:cond delay="8100"/>
                                  </p:stCondLst>
                                  <p:endCondLst>
                                    <p:cond evt="onNext" delay="0">
                                      <p:tgtEl>
                                        <p:sldTgt/>
                                      </p:tgtEl>
                                    </p:cond>
                                  </p:endCondLst>
                                  <p:childTnLst>
                                    <p:set>
                                      <p:cBhvr>
                                        <p:cTn id="294" dur="1" fill="hold">
                                          <p:stCondLst>
                                            <p:cond delay="0"/>
                                          </p:stCondLst>
                                        </p:cTn>
                                        <p:tgtEl>
                                          <p:spTgt spid="91"/>
                                        </p:tgtEl>
                                        <p:attrNameLst>
                                          <p:attrName>style.visibility</p:attrName>
                                        </p:attrNameLst>
                                      </p:cBhvr>
                                      <p:to>
                                        <p:strVal val="visible"/>
                                      </p:to>
                                    </p:set>
                                    <p:anim calcmode="lin" valueType="num">
                                      <p:cBhvr additive="base">
                                        <p:cTn id="295" dur="1550" fill="hold"/>
                                        <p:tgtEl>
                                          <p:spTgt spid="91"/>
                                        </p:tgtEl>
                                        <p:attrNameLst>
                                          <p:attrName>ppt_x</p:attrName>
                                        </p:attrNameLst>
                                      </p:cBhvr>
                                      <p:tavLst>
                                        <p:tav tm="0">
                                          <p:val>
                                            <p:strVal val="#ppt_x"/>
                                          </p:val>
                                        </p:tav>
                                        <p:tav tm="100000">
                                          <p:val>
                                            <p:strVal val="#ppt_x"/>
                                          </p:val>
                                        </p:tav>
                                      </p:tavLst>
                                    </p:anim>
                                    <p:anim calcmode="lin" valueType="num">
                                      <p:cBhvr additive="base">
                                        <p:cTn id="296" dur="1550" fill="hold"/>
                                        <p:tgtEl>
                                          <p:spTgt spid="91"/>
                                        </p:tgtEl>
                                        <p:attrNameLst>
                                          <p:attrName>ppt_y</p:attrName>
                                        </p:attrNameLst>
                                      </p:cBhvr>
                                      <p:tavLst>
                                        <p:tav tm="0">
                                          <p:val>
                                            <p:strVal val="1+#ppt_h/2"/>
                                          </p:val>
                                        </p:tav>
                                        <p:tav tm="100000">
                                          <p:val>
                                            <p:strVal val="#ppt_y"/>
                                          </p:val>
                                        </p:tav>
                                      </p:tavLst>
                                    </p:anim>
                                  </p:childTnLst>
                                </p:cTn>
                              </p:par>
                              <p:par>
                                <p:cTn id="297" presetID="2" presetClass="entr" presetSubtype="4" repeatCount="indefinite" decel="100000" fill="hold" nodeType="withEffect">
                                  <p:stCondLst>
                                    <p:cond delay="2800"/>
                                  </p:stCondLst>
                                  <p:endCondLst>
                                    <p:cond evt="onNext" delay="0">
                                      <p:tgtEl>
                                        <p:sldTgt/>
                                      </p:tgtEl>
                                    </p:cond>
                                  </p:endCondLst>
                                  <p:childTnLst>
                                    <p:set>
                                      <p:cBhvr>
                                        <p:cTn id="298" dur="1" fill="hold">
                                          <p:stCondLst>
                                            <p:cond delay="0"/>
                                          </p:stCondLst>
                                        </p:cTn>
                                        <p:tgtEl>
                                          <p:spTgt spid="94"/>
                                        </p:tgtEl>
                                        <p:attrNameLst>
                                          <p:attrName>style.visibility</p:attrName>
                                        </p:attrNameLst>
                                      </p:cBhvr>
                                      <p:to>
                                        <p:strVal val="visible"/>
                                      </p:to>
                                    </p:set>
                                    <p:anim calcmode="lin" valueType="num">
                                      <p:cBhvr additive="base">
                                        <p:cTn id="299" dur="6050" fill="hold"/>
                                        <p:tgtEl>
                                          <p:spTgt spid="94"/>
                                        </p:tgtEl>
                                        <p:attrNameLst>
                                          <p:attrName>ppt_x</p:attrName>
                                        </p:attrNameLst>
                                      </p:cBhvr>
                                      <p:tavLst>
                                        <p:tav tm="0">
                                          <p:val>
                                            <p:strVal val="#ppt_x"/>
                                          </p:val>
                                        </p:tav>
                                        <p:tav tm="100000">
                                          <p:val>
                                            <p:strVal val="#ppt_x"/>
                                          </p:val>
                                        </p:tav>
                                      </p:tavLst>
                                    </p:anim>
                                    <p:anim calcmode="lin" valueType="num">
                                      <p:cBhvr additive="base">
                                        <p:cTn id="300" dur="6050" fill="hold"/>
                                        <p:tgtEl>
                                          <p:spTgt spid="94"/>
                                        </p:tgtEl>
                                        <p:attrNameLst>
                                          <p:attrName>ppt_y</p:attrName>
                                        </p:attrNameLst>
                                      </p:cBhvr>
                                      <p:tavLst>
                                        <p:tav tm="0">
                                          <p:val>
                                            <p:strVal val="1+#ppt_h/2"/>
                                          </p:val>
                                        </p:tav>
                                        <p:tav tm="100000">
                                          <p:val>
                                            <p:strVal val="#ppt_y"/>
                                          </p:val>
                                        </p:tav>
                                      </p:tavLst>
                                    </p:anim>
                                  </p:childTnLst>
                                </p:cTn>
                              </p:par>
                              <p:par>
                                <p:cTn id="301" presetID="2" presetClass="entr" presetSubtype="4" repeatCount="indefinite" decel="100000" fill="hold" nodeType="withEffect">
                                  <p:stCondLst>
                                    <p:cond delay="5250"/>
                                  </p:stCondLst>
                                  <p:endCondLst>
                                    <p:cond evt="onNext" delay="0">
                                      <p:tgtEl>
                                        <p:sldTgt/>
                                      </p:tgtEl>
                                    </p:cond>
                                  </p:endCondLst>
                                  <p:childTnLst>
                                    <p:set>
                                      <p:cBhvr>
                                        <p:cTn id="302" dur="1" fill="hold">
                                          <p:stCondLst>
                                            <p:cond delay="0"/>
                                          </p:stCondLst>
                                        </p:cTn>
                                        <p:tgtEl>
                                          <p:spTgt spid="97"/>
                                        </p:tgtEl>
                                        <p:attrNameLst>
                                          <p:attrName>style.visibility</p:attrName>
                                        </p:attrNameLst>
                                      </p:cBhvr>
                                      <p:to>
                                        <p:strVal val="visible"/>
                                      </p:to>
                                    </p:set>
                                    <p:anim calcmode="lin" valueType="num">
                                      <p:cBhvr additive="base">
                                        <p:cTn id="303" dur="5000" fill="hold"/>
                                        <p:tgtEl>
                                          <p:spTgt spid="97"/>
                                        </p:tgtEl>
                                        <p:attrNameLst>
                                          <p:attrName>ppt_x</p:attrName>
                                        </p:attrNameLst>
                                      </p:cBhvr>
                                      <p:tavLst>
                                        <p:tav tm="0">
                                          <p:val>
                                            <p:strVal val="#ppt_x"/>
                                          </p:val>
                                        </p:tav>
                                        <p:tav tm="100000">
                                          <p:val>
                                            <p:strVal val="#ppt_x"/>
                                          </p:val>
                                        </p:tav>
                                      </p:tavLst>
                                    </p:anim>
                                    <p:anim calcmode="lin" valueType="num">
                                      <p:cBhvr additive="base">
                                        <p:cTn id="304" dur="5000" fill="hold"/>
                                        <p:tgtEl>
                                          <p:spTgt spid="97"/>
                                        </p:tgtEl>
                                        <p:attrNameLst>
                                          <p:attrName>ppt_y</p:attrName>
                                        </p:attrNameLst>
                                      </p:cBhvr>
                                      <p:tavLst>
                                        <p:tav tm="0">
                                          <p:val>
                                            <p:strVal val="1+#ppt_h/2"/>
                                          </p:val>
                                        </p:tav>
                                        <p:tav tm="100000">
                                          <p:val>
                                            <p:strVal val="#ppt_y"/>
                                          </p:val>
                                        </p:tav>
                                      </p:tavLst>
                                    </p:anim>
                                  </p:childTnLst>
                                </p:cTn>
                              </p:par>
                              <p:par>
                                <p:cTn id="305" presetID="2" presetClass="entr" presetSubtype="4" repeatCount="indefinite" decel="100000" fill="hold" nodeType="withEffect">
                                  <p:stCondLst>
                                    <p:cond delay="0"/>
                                  </p:stCondLst>
                                  <p:endCondLst>
                                    <p:cond evt="onNext" delay="0">
                                      <p:tgtEl>
                                        <p:sldTgt/>
                                      </p:tgtEl>
                                    </p:cond>
                                  </p:endCondLst>
                                  <p:childTnLst>
                                    <p:set>
                                      <p:cBhvr>
                                        <p:cTn id="306" dur="1" fill="hold">
                                          <p:stCondLst>
                                            <p:cond delay="0"/>
                                          </p:stCondLst>
                                        </p:cTn>
                                        <p:tgtEl>
                                          <p:spTgt spid="100"/>
                                        </p:tgtEl>
                                        <p:attrNameLst>
                                          <p:attrName>style.visibility</p:attrName>
                                        </p:attrNameLst>
                                      </p:cBhvr>
                                      <p:to>
                                        <p:strVal val="visible"/>
                                      </p:to>
                                    </p:set>
                                    <p:anim calcmode="lin" valueType="num">
                                      <p:cBhvr additive="base">
                                        <p:cTn id="307" dur="3250" fill="hold"/>
                                        <p:tgtEl>
                                          <p:spTgt spid="100"/>
                                        </p:tgtEl>
                                        <p:attrNameLst>
                                          <p:attrName>ppt_x</p:attrName>
                                        </p:attrNameLst>
                                      </p:cBhvr>
                                      <p:tavLst>
                                        <p:tav tm="0">
                                          <p:val>
                                            <p:strVal val="#ppt_x"/>
                                          </p:val>
                                        </p:tav>
                                        <p:tav tm="100000">
                                          <p:val>
                                            <p:strVal val="#ppt_x"/>
                                          </p:val>
                                        </p:tav>
                                      </p:tavLst>
                                    </p:anim>
                                    <p:anim calcmode="lin" valueType="num">
                                      <p:cBhvr additive="base">
                                        <p:cTn id="308" dur="325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5" grpId="0" animBg="1"/>
      <p:bldP spid="14" grpId="0" animBg="1"/>
      <p:bldP spid="10" grpId="0" animBg="1"/>
      <p:bldP spid="20" grpId="0" animBg="1"/>
      <p:bldP spid="21" grpId="0" animBg="1"/>
      <p:bldP spid="22" grpId="0" animBg="1"/>
      <p:bldP spid="23" grpId="0" animBg="1"/>
      <p:bldP spid="24" grpId="0" animBg="1"/>
      <p:bldP spid="25" grpId="0" animBg="1"/>
      <p:bldP spid="26" grpId="0" animBg="1"/>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1D6D8302-5B9F-1721-1E0F-1DDF76704422}"/>
              </a:ext>
            </a:extLst>
          </p:cNvPr>
          <p:cNvSpPr txBox="1"/>
          <p:nvPr/>
        </p:nvSpPr>
        <p:spPr>
          <a:xfrm>
            <a:off x="838199" y="1523662"/>
            <a:ext cx="103632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What is Institutional Accreditation?</a:t>
            </a:r>
          </a:p>
        </p:txBody>
      </p:sp>
      <p:sp>
        <p:nvSpPr>
          <p:cNvPr id="15" name="TextBox 14">
            <a:extLst>
              <a:ext uri="{FF2B5EF4-FFF2-40B4-BE49-F238E27FC236}">
                <a16:creationId xmlns:a16="http://schemas.microsoft.com/office/drawing/2014/main" id="{9F74C003-63F0-1898-D0B4-585B0168A017}"/>
              </a:ext>
            </a:extLst>
          </p:cNvPr>
          <p:cNvSpPr txBox="1"/>
          <p:nvPr/>
        </p:nvSpPr>
        <p:spPr>
          <a:xfrm>
            <a:off x="838199" y="2358003"/>
            <a:ext cx="10388601" cy="424731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voluntary peer review process that assesses the quality of a college.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It evaluates all aspects of the institution– academic programs, governance, administration, mission, finances, and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Accreditation provides public assurance about the quality of an institution and gives it a way to evaluate itself and improve.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Provides us with the ability to provide Title IV federal financial aid to students, transfer and accept student transcripts and credits, and increase the likelihood of degree acceptance from employers and other higher education institutions.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21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1D6D8302-5B9F-1721-1E0F-1DDF76704422}"/>
              </a:ext>
            </a:extLst>
          </p:cNvPr>
          <p:cNvSpPr txBox="1"/>
          <p:nvPr/>
        </p:nvSpPr>
        <p:spPr>
          <a:xfrm>
            <a:off x="838199" y="1535854"/>
            <a:ext cx="1108557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Northwest Commission on Colleges and Universities (NWCCU)</a:t>
            </a:r>
          </a:p>
        </p:txBody>
      </p:sp>
      <p:sp>
        <p:nvSpPr>
          <p:cNvPr id="15" name="TextBox 14">
            <a:extLst>
              <a:ext uri="{FF2B5EF4-FFF2-40B4-BE49-F238E27FC236}">
                <a16:creationId xmlns:a16="http://schemas.microsoft.com/office/drawing/2014/main" id="{9F74C003-63F0-1898-D0B4-585B0168A017}"/>
              </a:ext>
            </a:extLst>
          </p:cNvPr>
          <p:cNvSpPr txBox="1"/>
          <p:nvPr/>
        </p:nvSpPr>
        <p:spPr>
          <a:xfrm>
            <a:off x="838199" y="2711571"/>
            <a:ext cx="11085577" cy="372409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NWCCU is a Washington State nonprofit corporation, recognized as a 501(c)(3) organization by the Internal Revenue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NWCCU is recognized by the United States Department of Education (USDE) as an accreditor of higher education institutions throughout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overriding purpose of NWCCU accreditation is to assure stakeholders that an NWCCU-accredited institution has been rigorously evaluated and that it meets or exceeds the criteria required to maintain accreditation. In addition, NWCCU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promotes a culture of data- and evidence-informed continuous institutional improvement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593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1007856" y="643467"/>
            <a:ext cx="10176287" cy="901989"/>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113138" y="6109366"/>
            <a:ext cx="9920675" cy="105166"/>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1573204" y="796562"/>
            <a:ext cx="2307251" cy="663730"/>
          </a:xfrm>
          <a:prstGeom prst="rect">
            <a:avLst/>
          </a:prstGeom>
        </p:spPr>
      </p:pic>
      <p:sp>
        <p:nvSpPr>
          <p:cNvPr id="14" name="TextBox 13">
            <a:extLst>
              <a:ext uri="{FF2B5EF4-FFF2-40B4-BE49-F238E27FC236}">
                <a16:creationId xmlns:a16="http://schemas.microsoft.com/office/drawing/2014/main" id="{1D6D8302-5B9F-1721-1E0F-1DDF76704422}"/>
              </a:ext>
            </a:extLst>
          </p:cNvPr>
          <p:cNvSpPr txBox="1"/>
          <p:nvPr/>
        </p:nvSpPr>
        <p:spPr>
          <a:xfrm>
            <a:off x="1707475" y="2078041"/>
            <a:ext cx="8649845" cy="501035"/>
          </a:xfrm>
          <a:prstGeom prst="rect">
            <a:avLst/>
          </a:prstGeom>
          <a:noFill/>
        </p:spPr>
        <p:txBody>
          <a:bodyPr wrap="square" rtlCol="0">
            <a:spAutoFit/>
          </a:bodyPr>
          <a:lstStyle/>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2656"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Institutional Accreditation Report and Visits Schedule</a:t>
            </a:r>
            <a:endParaRPr kumimoji="0" 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9F74C003-63F0-1898-D0B4-585B0168A017}"/>
              </a:ext>
            </a:extLst>
          </p:cNvPr>
          <p:cNvSpPr txBox="1"/>
          <p:nvPr/>
        </p:nvSpPr>
        <p:spPr>
          <a:xfrm>
            <a:off x="1760476" y="2853730"/>
            <a:ext cx="10176287" cy="2600712"/>
          </a:xfrm>
          <a:prstGeom prst="rect">
            <a:avLst/>
          </a:prstGeom>
          <a:noFill/>
        </p:spPr>
        <p:txBody>
          <a:bodyPr wrap="square" rtlCol="0">
            <a:spAutoFit/>
          </a:bodyPr>
          <a:lstStyle/>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1 (2023)– Annual report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2 (2024)– Annual report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3 (2025)– Annual report + Mid-Cycle Self-Evaluation report and visit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4 (2026)– Annual report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5 (2027)– Annual report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6 (2028)– Annual report + Policies, Regulations, and Financial Review report</a:t>
            </a:r>
          </a:p>
          <a:p>
            <a:pPr marL="0" marR="0" lvl="0" indent="0" algn="l" defTabSz="758952" rtl="0" eaLnBrk="1" fontAlgn="auto" latinLnBrk="0" hangingPunct="1">
              <a:lnSpc>
                <a:spcPct val="100000"/>
              </a:lnSpc>
              <a:spcBef>
                <a:spcPts val="0"/>
              </a:spcBef>
              <a:spcAft>
                <a:spcPts val="60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7 (2029)– Annual report + Evaluation of Institutional Effectiveness report &amp; visit</a:t>
            </a:r>
          </a:p>
        </p:txBody>
      </p:sp>
      <p:sp>
        <p:nvSpPr>
          <p:cNvPr id="2" name="Rectangle 1">
            <a:extLst>
              <a:ext uri="{FF2B5EF4-FFF2-40B4-BE49-F238E27FC236}">
                <a16:creationId xmlns:a16="http://schemas.microsoft.com/office/drawing/2014/main" id="{E846DB88-C28A-906E-AFAE-D6B3570FFBAE}"/>
              </a:ext>
            </a:extLst>
          </p:cNvPr>
          <p:cNvSpPr/>
          <p:nvPr/>
        </p:nvSpPr>
        <p:spPr>
          <a:xfrm>
            <a:off x="5208491" y="3596599"/>
            <a:ext cx="4623758" cy="336430"/>
          </a:xfrm>
          <a:prstGeom prst="rect">
            <a:avLst/>
          </a:prstGeom>
          <a:solidFill>
            <a:srgbClr val="FFFF0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3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1D6D8302-5B9F-1721-1E0F-1DDF76704422}"/>
              </a:ext>
            </a:extLst>
          </p:cNvPr>
          <p:cNvSpPr txBox="1"/>
          <p:nvPr/>
        </p:nvSpPr>
        <p:spPr>
          <a:xfrm>
            <a:off x="838199" y="1497070"/>
            <a:ext cx="103632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Mid-Cycle Self-Evaluation Report and Visit</a:t>
            </a:r>
          </a:p>
        </p:txBody>
      </p:sp>
      <p:graphicFrame>
        <p:nvGraphicFramePr>
          <p:cNvPr id="17" name="TextBox 14">
            <a:extLst>
              <a:ext uri="{FF2B5EF4-FFF2-40B4-BE49-F238E27FC236}">
                <a16:creationId xmlns:a16="http://schemas.microsoft.com/office/drawing/2014/main" id="{2799731E-A9DA-654F-B6F9-593A0BBB0642}"/>
              </a:ext>
            </a:extLst>
          </p:cNvPr>
          <p:cNvGraphicFramePr/>
          <p:nvPr/>
        </p:nvGraphicFramePr>
        <p:xfrm>
          <a:off x="901699" y="2250920"/>
          <a:ext cx="10388601" cy="43088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7511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36760-75A2-E9E2-A41D-BDF03103A50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9A5A48F-3261-2C6D-E6C4-575346D82593}"/>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6103AEDC-8DB9-441E-4E48-A2A562502464}"/>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4C76C5F7-B18F-34AD-B7D3-FB43C7259930}"/>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9591D8F2-4FC4-800A-1874-D898386D44D3}"/>
              </a:ext>
            </a:extLst>
          </p:cNvPr>
          <p:cNvSpPr txBox="1"/>
          <p:nvPr/>
        </p:nvSpPr>
        <p:spPr>
          <a:xfrm>
            <a:off x="677332" y="2427388"/>
            <a:ext cx="10363201"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Employee 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Survey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Dr. Stephanie Erdmann</a:t>
            </a:r>
          </a:p>
        </p:txBody>
      </p:sp>
    </p:spTree>
    <p:extLst>
      <p:ext uri="{BB962C8B-B14F-4D97-AF65-F5344CB8AC3E}">
        <p14:creationId xmlns:p14="http://schemas.microsoft.com/office/powerpoint/2010/main" val="407565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3" name="TextBox 2">
            <a:extLst>
              <a:ext uri="{FF2B5EF4-FFF2-40B4-BE49-F238E27FC236}">
                <a16:creationId xmlns:a16="http://schemas.microsoft.com/office/drawing/2014/main" id="{3EC7376F-D602-8034-5FBF-A5AE467385A6}"/>
              </a:ext>
            </a:extLst>
          </p:cNvPr>
          <p:cNvSpPr txBox="1"/>
          <p:nvPr/>
        </p:nvSpPr>
        <p:spPr>
          <a:xfrm>
            <a:off x="2323342" y="1381950"/>
            <a:ext cx="78486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College Employee Satisfaction Survey (CESS)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Fall 2024</a:t>
            </a:r>
          </a:p>
        </p:txBody>
      </p:sp>
      <p:sp>
        <p:nvSpPr>
          <p:cNvPr id="6" name="TextBox 5">
            <a:extLst>
              <a:ext uri="{FF2B5EF4-FFF2-40B4-BE49-F238E27FC236}">
                <a16:creationId xmlns:a16="http://schemas.microsoft.com/office/drawing/2014/main" id="{01DC6E0A-7FDD-B9B2-476E-DBCC10918FD5}"/>
              </a:ext>
            </a:extLst>
          </p:cNvPr>
          <p:cNvSpPr txBox="1"/>
          <p:nvPr/>
        </p:nvSpPr>
        <p:spPr>
          <a:xfrm>
            <a:off x="4094746" y="3535613"/>
            <a:ext cx="7917148" cy="20621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207 were invited responded to the survey, N=68</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NOTE: Response rate declined from 52% in 2022</a:t>
            </a:r>
          </a:p>
        </p:txBody>
      </p:sp>
      <p:sp>
        <p:nvSpPr>
          <p:cNvPr id="7" name="Scroll: Vertical 6">
            <a:extLst>
              <a:ext uri="{FF2B5EF4-FFF2-40B4-BE49-F238E27FC236}">
                <a16:creationId xmlns:a16="http://schemas.microsoft.com/office/drawing/2014/main" id="{6C83AEE0-A8A5-4A24-5EF2-2637D13C4A34}"/>
              </a:ext>
            </a:extLst>
          </p:cNvPr>
          <p:cNvSpPr/>
          <p:nvPr/>
        </p:nvSpPr>
        <p:spPr>
          <a:xfrm>
            <a:off x="551939" y="2561201"/>
            <a:ext cx="3542807" cy="3222171"/>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33% Response Rate</a:t>
            </a:r>
          </a:p>
        </p:txBody>
      </p:sp>
    </p:spTree>
    <p:extLst>
      <p:ext uri="{BB962C8B-B14F-4D97-AF65-F5344CB8AC3E}">
        <p14:creationId xmlns:p14="http://schemas.microsoft.com/office/powerpoint/2010/main" val="135607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9227-17A4-B20B-4539-D2014B9F4BE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DB5FA14-0C0C-9E62-54EF-EDA1D2FAAFDC}"/>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36D7CA15-BE5B-D703-02E5-7DDA4BF2F10D}"/>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33A23601-F9DC-0AA2-6897-96253E63541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pic>
        <p:nvPicPr>
          <p:cNvPr id="7" name="Picture 6">
            <a:extLst>
              <a:ext uri="{FF2B5EF4-FFF2-40B4-BE49-F238E27FC236}">
                <a16:creationId xmlns:a16="http://schemas.microsoft.com/office/drawing/2014/main" id="{073C1A82-3BE2-58B0-9DE5-B2F0E0205101}"/>
              </a:ext>
            </a:extLst>
          </p:cNvPr>
          <p:cNvPicPr>
            <a:picLocks noChangeAspect="1"/>
          </p:cNvPicPr>
          <p:nvPr/>
        </p:nvPicPr>
        <p:blipFill>
          <a:blip r:embed="rId6"/>
          <a:stretch>
            <a:fillRect/>
          </a:stretch>
        </p:blipFill>
        <p:spPr>
          <a:xfrm>
            <a:off x="4617653" y="1256768"/>
            <a:ext cx="6240747" cy="4865667"/>
          </a:xfrm>
          <a:prstGeom prst="rect">
            <a:avLst/>
          </a:prstGeom>
        </p:spPr>
      </p:pic>
      <p:sp>
        <p:nvSpPr>
          <p:cNvPr id="8" name="Scroll: Vertical 7">
            <a:extLst>
              <a:ext uri="{FF2B5EF4-FFF2-40B4-BE49-F238E27FC236}">
                <a16:creationId xmlns:a16="http://schemas.microsoft.com/office/drawing/2014/main" id="{B6494B3E-4D21-110D-7AB8-0DF0EDF93CDD}"/>
              </a:ext>
            </a:extLst>
          </p:cNvPr>
          <p:cNvSpPr/>
          <p:nvPr/>
        </p:nvSpPr>
        <p:spPr>
          <a:xfrm>
            <a:off x="677332" y="2299944"/>
            <a:ext cx="3542807" cy="3222171"/>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94%     Full    Time</a:t>
            </a:r>
          </a:p>
        </p:txBody>
      </p:sp>
    </p:spTree>
    <p:extLst>
      <p:ext uri="{BB962C8B-B14F-4D97-AF65-F5344CB8AC3E}">
        <p14:creationId xmlns:p14="http://schemas.microsoft.com/office/powerpoint/2010/main" val="25811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9D47-3109-5591-8729-2EA3FBE1F7D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C81F3F7-A3A5-3264-D1F3-83FE585D4749}"/>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C6D49C47-94C3-170A-F146-F4C7224654A3}"/>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421F9711-B3DB-DF02-A04D-24564AB8805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A43888C9-CFDF-0FA5-6C0B-8CA6BCFACE46}"/>
              </a:ext>
            </a:extLst>
          </p:cNvPr>
          <p:cNvSpPr txBox="1"/>
          <p:nvPr/>
        </p:nvSpPr>
        <p:spPr>
          <a:xfrm>
            <a:off x="2279248" y="103967"/>
            <a:ext cx="789295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Comparison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57 Other Two Year Public Institutions</a:t>
            </a:r>
          </a:p>
        </p:txBody>
      </p:sp>
      <p:pic>
        <p:nvPicPr>
          <p:cNvPr id="4" name="Picture 3">
            <a:extLst>
              <a:ext uri="{FF2B5EF4-FFF2-40B4-BE49-F238E27FC236}">
                <a16:creationId xmlns:a16="http://schemas.microsoft.com/office/drawing/2014/main" id="{C5787BCB-E185-4AC7-16B9-2A044376E55C}"/>
              </a:ext>
            </a:extLst>
          </p:cNvPr>
          <p:cNvPicPr>
            <a:picLocks noChangeAspect="1"/>
          </p:cNvPicPr>
          <p:nvPr/>
        </p:nvPicPr>
        <p:blipFill>
          <a:blip r:embed="rId6"/>
          <a:stretch>
            <a:fillRect/>
          </a:stretch>
        </p:blipFill>
        <p:spPr>
          <a:xfrm>
            <a:off x="1030697" y="1583060"/>
            <a:ext cx="10693216" cy="4565892"/>
          </a:xfrm>
          <a:prstGeom prst="rect">
            <a:avLst/>
          </a:prstGeom>
        </p:spPr>
      </p:pic>
    </p:spTree>
    <p:extLst>
      <p:ext uri="{BB962C8B-B14F-4D97-AF65-F5344CB8AC3E}">
        <p14:creationId xmlns:p14="http://schemas.microsoft.com/office/powerpoint/2010/main" val="411439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C6CF-0E70-0C9F-4932-A65A319418F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903A235-42F0-D055-8D3C-13A02923F116}"/>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C41B316C-AB35-E4FC-044B-64D56FDAB519}"/>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EB277D0F-F6FB-E1A4-9560-800D8D08E91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00E0D0A5-44CD-50D3-42B7-0E3198F576BA}"/>
              </a:ext>
            </a:extLst>
          </p:cNvPr>
          <p:cNvSpPr txBox="1"/>
          <p:nvPr/>
        </p:nvSpPr>
        <p:spPr>
          <a:xfrm>
            <a:off x="587829" y="1155616"/>
            <a:ext cx="11424063"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Intended Outcome: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Overview of and reflection on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Survey overview</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Great Falls College’s strengths</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Priorities for improvement</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Views on goals and planning</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Your reflections</a:t>
            </a:r>
          </a:p>
        </p:txBody>
      </p:sp>
    </p:spTree>
    <p:extLst>
      <p:ext uri="{BB962C8B-B14F-4D97-AF65-F5344CB8AC3E}">
        <p14:creationId xmlns:p14="http://schemas.microsoft.com/office/powerpoint/2010/main" val="101898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0745-1653-08B8-C685-2EEAAA6113A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E68263B-A758-1E25-607A-3272631ADEEA}"/>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EB46D1A2-8CC5-D0FC-C63E-0679565AF0F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7D1C2C69-124B-CD75-05A8-30D94A410FC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1852C363-90EE-FEA7-029F-E12A19498451}"/>
              </a:ext>
            </a:extLst>
          </p:cNvPr>
          <p:cNvSpPr txBox="1"/>
          <p:nvPr/>
        </p:nvSpPr>
        <p:spPr>
          <a:xfrm>
            <a:off x="587830" y="874454"/>
            <a:ext cx="11424063" cy="51090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Four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Calibri" panose="020F0502020204030204"/>
                <a:ea typeface="+mn-ea"/>
                <a:cs typeface="+mn-cs"/>
              </a:rPr>
              <a:t>Campus Culture and Policies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Calibri" panose="020F0502020204030204"/>
                <a:ea typeface="+mn-ea"/>
                <a:cs typeface="+mn-cs"/>
              </a:rPr>
              <a:t>Work 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Calibri" panose="020F0502020204030204"/>
                <a:ea typeface="+mn-ea"/>
                <a:cs typeface="+mn-cs"/>
              </a:rPr>
              <a:t>Institutional Goals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Calibri" panose="020F0502020204030204"/>
                <a:ea typeface="+mn-ea"/>
                <a:cs typeface="+mn-cs"/>
              </a:rPr>
              <a:t>Involvement in Planning</a:t>
            </a:r>
          </a:p>
        </p:txBody>
      </p:sp>
      <p:sp>
        <p:nvSpPr>
          <p:cNvPr id="3" name="Flowchart: Connector 2">
            <a:extLst>
              <a:ext uri="{FF2B5EF4-FFF2-40B4-BE49-F238E27FC236}">
                <a16:creationId xmlns:a16="http://schemas.microsoft.com/office/drawing/2014/main" id="{D0F7A540-70CA-EF23-E163-FD6913BA3999}"/>
              </a:ext>
            </a:extLst>
          </p:cNvPr>
          <p:cNvSpPr/>
          <p:nvPr/>
        </p:nvSpPr>
        <p:spPr>
          <a:xfrm>
            <a:off x="5812972" y="1953241"/>
            <a:ext cx="566056" cy="592378"/>
          </a:xfrm>
          <a:prstGeom prst="flowChartConnector">
            <a:avLst/>
          </a:prstGeom>
          <a:solidFill>
            <a:schemeClr val="accent5">
              <a:lumMod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6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1D6D8302-5B9F-1721-1E0F-1DDF76704422}"/>
              </a:ext>
            </a:extLst>
          </p:cNvPr>
          <p:cNvSpPr txBox="1"/>
          <p:nvPr/>
        </p:nvSpPr>
        <p:spPr>
          <a:xfrm>
            <a:off x="460178" y="2283984"/>
            <a:ext cx="103632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New Otters</a:t>
            </a:r>
          </a:p>
        </p:txBody>
      </p:sp>
      <p:sp>
        <p:nvSpPr>
          <p:cNvPr id="15" name="TextBox 14">
            <a:extLst>
              <a:ext uri="{FF2B5EF4-FFF2-40B4-BE49-F238E27FC236}">
                <a16:creationId xmlns:a16="http://schemas.microsoft.com/office/drawing/2014/main" id="{9F74C003-63F0-1898-D0B4-585B0168A017}"/>
              </a:ext>
            </a:extLst>
          </p:cNvPr>
          <p:cNvSpPr txBox="1"/>
          <p:nvPr/>
        </p:nvSpPr>
        <p:spPr>
          <a:xfrm>
            <a:off x="558346" y="3693007"/>
            <a:ext cx="103886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Fall &amp; Winter 2024</a:t>
            </a:r>
            <a:endParaRPr kumimoji="0" lang="en-US" sz="5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12B06838-C70F-C43A-D2FE-7FD1DE5A3A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6189" y="4421689"/>
            <a:ext cx="1727294" cy="1655762"/>
          </a:xfrm>
          <a:prstGeom prst="rect">
            <a:avLst/>
          </a:prstGeom>
        </p:spPr>
      </p:pic>
    </p:spTree>
    <p:extLst>
      <p:ext uri="{BB962C8B-B14F-4D97-AF65-F5344CB8AC3E}">
        <p14:creationId xmlns:p14="http://schemas.microsoft.com/office/powerpoint/2010/main" val="31204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C3FCD-5B78-CA55-7438-E69A7C42F1D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5B486A7-7613-EE9B-20D5-200425C690B8}"/>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71C6471F-A3AC-4619-1B78-60FFD752D30B}"/>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C08049E3-4ACD-440F-B80B-5D83D557323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graphicFrame>
        <p:nvGraphicFramePr>
          <p:cNvPr id="4" name="Diagram 3">
            <a:extLst>
              <a:ext uri="{FF2B5EF4-FFF2-40B4-BE49-F238E27FC236}">
                <a16:creationId xmlns:a16="http://schemas.microsoft.com/office/drawing/2014/main" id="{7876074B-6734-4124-4332-E657420D9C41}"/>
              </a:ext>
            </a:extLst>
          </p:cNvPr>
          <p:cNvGraphicFramePr/>
          <p:nvPr/>
        </p:nvGraphicFramePr>
        <p:xfrm>
          <a:off x="359229" y="805543"/>
          <a:ext cx="11266713" cy="53327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3095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BA8F-F039-BA93-56F4-AF42084EC05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18DFA0D-D3D0-4DD1-DA7E-E0BBB49FF286}"/>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5783095-6BB6-37A8-44D9-6C8971CE835A}"/>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38431894-5900-BEF4-081F-EA9C60126B2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3" name="Arrow: Quad 2">
            <a:extLst>
              <a:ext uri="{FF2B5EF4-FFF2-40B4-BE49-F238E27FC236}">
                <a16:creationId xmlns:a16="http://schemas.microsoft.com/office/drawing/2014/main" id="{723969DD-BBDD-22AB-44F8-E7EBC174E44B}"/>
              </a:ext>
            </a:extLst>
          </p:cNvPr>
          <p:cNvSpPr/>
          <p:nvPr/>
        </p:nvSpPr>
        <p:spPr>
          <a:xfrm>
            <a:off x="3962399" y="1665515"/>
            <a:ext cx="4103913" cy="4082143"/>
          </a:xfrm>
          <a:prstGeom prst="quad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1A655B-5500-B6A9-4164-848AEDF1D6B6}"/>
              </a:ext>
            </a:extLst>
          </p:cNvPr>
          <p:cNvSpPr txBox="1"/>
          <p:nvPr/>
        </p:nvSpPr>
        <p:spPr>
          <a:xfrm>
            <a:off x="8218715" y="3507153"/>
            <a:ext cx="19703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Very Satisfied</a:t>
            </a:r>
          </a:p>
        </p:txBody>
      </p:sp>
      <p:sp>
        <p:nvSpPr>
          <p:cNvPr id="7" name="TextBox 6">
            <a:extLst>
              <a:ext uri="{FF2B5EF4-FFF2-40B4-BE49-F238E27FC236}">
                <a16:creationId xmlns:a16="http://schemas.microsoft.com/office/drawing/2014/main" id="{B7DFEE0C-B2D2-3020-F774-138141EBDBD5}"/>
              </a:ext>
            </a:extLst>
          </p:cNvPr>
          <p:cNvSpPr txBox="1"/>
          <p:nvPr/>
        </p:nvSpPr>
        <p:spPr>
          <a:xfrm>
            <a:off x="2070002" y="3466053"/>
            <a:ext cx="1901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Very Unsatisfied</a:t>
            </a:r>
          </a:p>
        </p:txBody>
      </p:sp>
      <p:sp>
        <p:nvSpPr>
          <p:cNvPr id="8" name="TextBox 7">
            <a:extLst>
              <a:ext uri="{FF2B5EF4-FFF2-40B4-BE49-F238E27FC236}">
                <a16:creationId xmlns:a16="http://schemas.microsoft.com/office/drawing/2014/main" id="{9E3CE695-82FB-3C21-25A7-81ED9967AF3F}"/>
              </a:ext>
            </a:extLst>
          </p:cNvPr>
          <p:cNvSpPr txBox="1"/>
          <p:nvPr/>
        </p:nvSpPr>
        <p:spPr>
          <a:xfrm>
            <a:off x="5225144" y="1213160"/>
            <a:ext cx="22642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Very Important</a:t>
            </a:r>
          </a:p>
        </p:txBody>
      </p:sp>
      <p:sp>
        <p:nvSpPr>
          <p:cNvPr id="9" name="TextBox 8">
            <a:extLst>
              <a:ext uri="{FF2B5EF4-FFF2-40B4-BE49-F238E27FC236}">
                <a16:creationId xmlns:a16="http://schemas.microsoft.com/office/drawing/2014/main" id="{864F928D-DC78-1216-5BA6-84402A9A4119}"/>
              </a:ext>
            </a:extLst>
          </p:cNvPr>
          <p:cNvSpPr txBox="1"/>
          <p:nvPr/>
        </p:nvSpPr>
        <p:spPr>
          <a:xfrm>
            <a:off x="5050971" y="5830681"/>
            <a:ext cx="2296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Very Unimportant</a:t>
            </a:r>
          </a:p>
        </p:txBody>
      </p:sp>
      <p:sp>
        <p:nvSpPr>
          <p:cNvPr id="10" name="TextBox 9">
            <a:extLst>
              <a:ext uri="{FF2B5EF4-FFF2-40B4-BE49-F238E27FC236}">
                <a16:creationId xmlns:a16="http://schemas.microsoft.com/office/drawing/2014/main" id="{8B7FB366-BFE8-6A4F-9A16-17CA13A44008}"/>
              </a:ext>
            </a:extLst>
          </p:cNvPr>
          <p:cNvSpPr txBox="1"/>
          <p:nvPr/>
        </p:nvSpPr>
        <p:spPr>
          <a:xfrm>
            <a:off x="903515" y="1915886"/>
            <a:ext cx="25380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rPr>
              <a:t>Challenges</a:t>
            </a:r>
            <a:endParaRPr kumimoji="0" lang="en-US" sz="18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endParaRPr>
          </a:p>
        </p:txBody>
      </p:sp>
      <p:sp>
        <p:nvSpPr>
          <p:cNvPr id="13" name="TextBox 12">
            <a:extLst>
              <a:ext uri="{FF2B5EF4-FFF2-40B4-BE49-F238E27FC236}">
                <a16:creationId xmlns:a16="http://schemas.microsoft.com/office/drawing/2014/main" id="{5C5039A0-9CAC-CF09-5A62-97D8C12B7471}"/>
              </a:ext>
            </a:extLst>
          </p:cNvPr>
          <p:cNvSpPr txBox="1"/>
          <p:nvPr/>
        </p:nvSpPr>
        <p:spPr>
          <a:xfrm>
            <a:off x="8868129" y="1924572"/>
            <a:ext cx="25618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masis MT Pro Black" panose="020F0502020204030204" pitchFamily="18" charset="0"/>
                <a:ea typeface="+mn-ea"/>
                <a:cs typeface="+mn-cs"/>
              </a:rPr>
              <a:t>Strengths</a:t>
            </a:r>
            <a:r>
              <a:rPr kumimoji="0" lang="en-US" sz="1800" b="1" i="0" u="none" strike="noStrike" kern="1200" cap="none" spc="0" normalizeH="0" baseline="0" noProof="0" dirty="0">
                <a:ln>
                  <a:noFill/>
                </a:ln>
                <a:solidFill>
                  <a:prstClr val="black"/>
                </a:solidFill>
                <a:effectLst/>
                <a:uLnTx/>
                <a:uFillTx/>
                <a:latin typeface="Amasis MT Pro Black" panose="020F0502020204030204" pitchFamily="18" charset="0"/>
                <a:ea typeface="+mn-ea"/>
                <a:cs typeface="+mn-cs"/>
              </a:rPr>
              <a:t> </a:t>
            </a:r>
          </a:p>
        </p:txBody>
      </p:sp>
    </p:spTree>
    <p:extLst>
      <p:ext uri="{BB962C8B-B14F-4D97-AF65-F5344CB8AC3E}">
        <p14:creationId xmlns:p14="http://schemas.microsoft.com/office/powerpoint/2010/main" val="256689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96585-BFD4-CD62-3FC4-73956D93267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1CE32F9-056B-7CC4-CBF8-4D9FF77E1D8B}"/>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5076529C-90E6-990B-552C-8DD69D3732EF}"/>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83850FDD-68DC-1977-55D9-BBDE577AB564}"/>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9AA5198A-A542-5B45-1388-A40EE57F8BF8}"/>
              </a:ext>
            </a:extLst>
          </p:cNvPr>
          <p:cNvSpPr txBox="1"/>
          <p:nvPr/>
        </p:nvSpPr>
        <p:spPr>
          <a:xfrm>
            <a:off x="4316186" y="55292"/>
            <a:ext cx="35596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Strengths</a:t>
            </a:r>
            <a:r>
              <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 </a:t>
            </a:r>
          </a:p>
        </p:txBody>
      </p:sp>
      <p:sp>
        <p:nvSpPr>
          <p:cNvPr id="4" name="TextBox 3">
            <a:extLst>
              <a:ext uri="{FF2B5EF4-FFF2-40B4-BE49-F238E27FC236}">
                <a16:creationId xmlns:a16="http://schemas.microsoft.com/office/drawing/2014/main" id="{89AFD2E2-EFC5-0AD5-FB7D-92FC51741CE4}"/>
              </a:ext>
            </a:extLst>
          </p:cNvPr>
          <p:cNvSpPr txBox="1"/>
          <p:nvPr/>
        </p:nvSpPr>
        <p:spPr>
          <a:xfrm>
            <a:off x="838201" y="1578429"/>
            <a:ext cx="10602686" cy="449353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 take pride in our work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 prioritize our students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 feel respected, valued, and have a safe work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 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 all comparison items with a statistically significant difference, Great Falls College employees were more satisfied than the comparison group. </a:t>
            </a:r>
          </a:p>
        </p:txBody>
      </p:sp>
    </p:spTree>
    <p:extLst>
      <p:ext uri="{BB962C8B-B14F-4D97-AF65-F5344CB8AC3E}">
        <p14:creationId xmlns:p14="http://schemas.microsoft.com/office/powerpoint/2010/main" val="325182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1AF07-DF49-016C-C15F-D1D0AFA3562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714FBA7-9B64-2A62-502D-83C82BDEC706}"/>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6199865A-058C-1842-BF78-1FC5E113EB0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0380970D-BA06-115D-5719-A6F707A8D7F0}"/>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038F113B-8A50-EDEA-C640-CAD382515D8F}"/>
              </a:ext>
            </a:extLst>
          </p:cNvPr>
          <p:cNvSpPr txBox="1"/>
          <p:nvPr/>
        </p:nvSpPr>
        <p:spPr>
          <a:xfrm>
            <a:off x="4306353" y="151686"/>
            <a:ext cx="66959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Details-Campus Culture</a:t>
            </a:r>
            <a:endPar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endParaRPr>
          </a:p>
        </p:txBody>
      </p:sp>
      <p:pic>
        <p:nvPicPr>
          <p:cNvPr id="8" name="Picture 7">
            <a:extLst>
              <a:ext uri="{FF2B5EF4-FFF2-40B4-BE49-F238E27FC236}">
                <a16:creationId xmlns:a16="http://schemas.microsoft.com/office/drawing/2014/main" id="{5FE17FD5-DCC8-5D25-D8EB-E947B2BA747A}"/>
              </a:ext>
            </a:extLst>
          </p:cNvPr>
          <p:cNvPicPr>
            <a:picLocks noChangeAspect="1"/>
          </p:cNvPicPr>
          <p:nvPr/>
        </p:nvPicPr>
        <p:blipFill>
          <a:blip r:embed="rId6"/>
          <a:stretch>
            <a:fillRect/>
          </a:stretch>
        </p:blipFill>
        <p:spPr>
          <a:xfrm>
            <a:off x="114405" y="1232340"/>
            <a:ext cx="11963190" cy="4752500"/>
          </a:xfrm>
          <a:prstGeom prst="rect">
            <a:avLst/>
          </a:prstGeom>
          <a:ln>
            <a:noFill/>
          </a:ln>
        </p:spPr>
      </p:pic>
      <p:sp>
        <p:nvSpPr>
          <p:cNvPr id="3" name="Freeform: Shape 2">
            <a:extLst>
              <a:ext uri="{FF2B5EF4-FFF2-40B4-BE49-F238E27FC236}">
                <a16:creationId xmlns:a16="http://schemas.microsoft.com/office/drawing/2014/main" id="{4D149312-2827-CBD4-7FAF-CE1BF54BED42}"/>
              </a:ext>
            </a:extLst>
          </p:cNvPr>
          <p:cNvSpPr/>
          <p:nvPr/>
        </p:nvSpPr>
        <p:spPr>
          <a:xfrm>
            <a:off x="11105000" y="4100051"/>
            <a:ext cx="972595" cy="865238"/>
          </a:xfrm>
          <a:custGeom>
            <a:avLst/>
            <a:gdLst>
              <a:gd name="connsiteX0" fmla="*/ 681919 w 972595"/>
              <a:gd name="connsiteY0" fmla="*/ 58993 h 865238"/>
              <a:gd name="connsiteX1" fmla="*/ 219803 w 972595"/>
              <a:gd name="connsiteY1" fmla="*/ 58993 h 865238"/>
              <a:gd name="connsiteX2" fmla="*/ 180474 w 972595"/>
              <a:gd name="connsiteY2" fmla="*/ 88490 h 865238"/>
              <a:gd name="connsiteX3" fmla="*/ 72319 w 972595"/>
              <a:gd name="connsiteY3" fmla="*/ 196645 h 865238"/>
              <a:gd name="connsiteX4" fmla="*/ 13325 w 972595"/>
              <a:gd name="connsiteY4" fmla="*/ 314632 h 865238"/>
              <a:gd name="connsiteX5" fmla="*/ 23158 w 972595"/>
              <a:gd name="connsiteY5" fmla="*/ 599768 h 865238"/>
              <a:gd name="connsiteX6" fmla="*/ 52654 w 972595"/>
              <a:gd name="connsiteY6" fmla="*/ 648929 h 865238"/>
              <a:gd name="connsiteX7" fmla="*/ 111648 w 972595"/>
              <a:gd name="connsiteY7" fmla="*/ 717755 h 865238"/>
              <a:gd name="connsiteX8" fmla="*/ 170642 w 972595"/>
              <a:gd name="connsiteY8" fmla="*/ 747251 h 865238"/>
              <a:gd name="connsiteX9" fmla="*/ 219803 w 972595"/>
              <a:gd name="connsiteY9" fmla="*/ 766916 h 865238"/>
              <a:gd name="connsiteX10" fmla="*/ 318125 w 972595"/>
              <a:gd name="connsiteY10" fmla="*/ 796413 h 865238"/>
              <a:gd name="connsiteX11" fmla="*/ 386951 w 972595"/>
              <a:gd name="connsiteY11" fmla="*/ 825909 h 865238"/>
              <a:gd name="connsiteX12" fmla="*/ 445945 w 972595"/>
              <a:gd name="connsiteY12" fmla="*/ 835742 h 865238"/>
              <a:gd name="connsiteX13" fmla="*/ 534435 w 972595"/>
              <a:gd name="connsiteY13" fmla="*/ 855406 h 865238"/>
              <a:gd name="connsiteX14" fmla="*/ 563932 w 972595"/>
              <a:gd name="connsiteY14" fmla="*/ 865238 h 865238"/>
              <a:gd name="connsiteX15" fmla="*/ 819571 w 972595"/>
              <a:gd name="connsiteY15" fmla="*/ 835742 h 865238"/>
              <a:gd name="connsiteX16" fmla="*/ 868732 w 972595"/>
              <a:gd name="connsiteY16" fmla="*/ 786580 h 865238"/>
              <a:gd name="connsiteX17" fmla="*/ 957222 w 972595"/>
              <a:gd name="connsiteY17" fmla="*/ 648929 h 865238"/>
              <a:gd name="connsiteX18" fmla="*/ 947390 w 972595"/>
              <a:gd name="connsiteY18" fmla="*/ 206477 h 865238"/>
              <a:gd name="connsiteX19" fmla="*/ 927725 w 972595"/>
              <a:gd name="connsiteY19" fmla="*/ 167148 h 865238"/>
              <a:gd name="connsiteX20" fmla="*/ 898229 w 972595"/>
              <a:gd name="connsiteY20" fmla="*/ 127819 h 865238"/>
              <a:gd name="connsiteX21" fmla="*/ 868732 w 972595"/>
              <a:gd name="connsiteY21" fmla="*/ 98322 h 865238"/>
              <a:gd name="connsiteX22" fmla="*/ 770409 w 972595"/>
              <a:gd name="connsiteY22" fmla="*/ 39329 h 865238"/>
              <a:gd name="connsiteX23" fmla="*/ 603261 w 972595"/>
              <a:gd name="connsiteY23" fmla="*/ 0 h 865238"/>
              <a:gd name="connsiteX24" fmla="*/ 377119 w 972595"/>
              <a:gd name="connsiteY24" fmla="*/ 9832 h 865238"/>
              <a:gd name="connsiteX25" fmla="*/ 298461 w 972595"/>
              <a:gd name="connsiteY25" fmla="*/ 68826 h 865238"/>
              <a:gd name="connsiteX26" fmla="*/ 268964 w 972595"/>
              <a:gd name="connsiteY26" fmla="*/ 88490 h 865238"/>
              <a:gd name="connsiteX27" fmla="*/ 229635 w 972595"/>
              <a:gd name="connsiteY27" fmla="*/ 137651 h 8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2595" h="865238">
                <a:moveTo>
                  <a:pt x="681919" y="58993"/>
                </a:moveTo>
                <a:cubicBezTo>
                  <a:pt x="478503" y="31872"/>
                  <a:pt x="481752" y="22611"/>
                  <a:pt x="219803" y="58993"/>
                </a:cubicBezTo>
                <a:cubicBezTo>
                  <a:pt x="203572" y="61247"/>
                  <a:pt x="193270" y="78253"/>
                  <a:pt x="180474" y="88490"/>
                </a:cubicBezTo>
                <a:cubicBezTo>
                  <a:pt x="139147" y="121551"/>
                  <a:pt x="100535" y="150473"/>
                  <a:pt x="72319" y="196645"/>
                </a:cubicBezTo>
                <a:cubicBezTo>
                  <a:pt x="49390" y="234165"/>
                  <a:pt x="13325" y="314632"/>
                  <a:pt x="13325" y="314632"/>
                </a:cubicBezTo>
                <a:cubicBezTo>
                  <a:pt x="-3600" y="433110"/>
                  <a:pt x="-8433" y="429175"/>
                  <a:pt x="23158" y="599768"/>
                </a:cubicBezTo>
                <a:cubicBezTo>
                  <a:pt x="26638" y="618559"/>
                  <a:pt x="42054" y="633028"/>
                  <a:pt x="52654" y="648929"/>
                </a:cubicBezTo>
                <a:cubicBezTo>
                  <a:pt x="63558" y="665285"/>
                  <a:pt x="93420" y="705603"/>
                  <a:pt x="111648" y="717755"/>
                </a:cubicBezTo>
                <a:cubicBezTo>
                  <a:pt x="129941" y="729950"/>
                  <a:pt x="150627" y="738153"/>
                  <a:pt x="170642" y="747251"/>
                </a:cubicBezTo>
                <a:cubicBezTo>
                  <a:pt x="186709" y="754554"/>
                  <a:pt x="203059" y="761335"/>
                  <a:pt x="219803" y="766916"/>
                </a:cubicBezTo>
                <a:cubicBezTo>
                  <a:pt x="329040" y="803329"/>
                  <a:pt x="169925" y="739413"/>
                  <a:pt x="318125" y="796413"/>
                </a:cubicBezTo>
                <a:cubicBezTo>
                  <a:pt x="341421" y="805373"/>
                  <a:pt x="363095" y="818569"/>
                  <a:pt x="386951" y="825909"/>
                </a:cubicBezTo>
                <a:cubicBezTo>
                  <a:pt x="406005" y="831772"/>
                  <a:pt x="426331" y="832176"/>
                  <a:pt x="445945" y="835742"/>
                </a:cubicBezTo>
                <a:cubicBezTo>
                  <a:pt x="473825" y="840811"/>
                  <a:pt x="506816" y="847515"/>
                  <a:pt x="534435" y="855406"/>
                </a:cubicBezTo>
                <a:cubicBezTo>
                  <a:pt x="544400" y="858253"/>
                  <a:pt x="554100" y="861961"/>
                  <a:pt x="563932" y="865238"/>
                </a:cubicBezTo>
                <a:cubicBezTo>
                  <a:pt x="649145" y="855406"/>
                  <a:pt x="736514" y="857176"/>
                  <a:pt x="819571" y="835742"/>
                </a:cubicBezTo>
                <a:cubicBezTo>
                  <a:pt x="842011" y="829951"/>
                  <a:pt x="853896" y="804384"/>
                  <a:pt x="868732" y="786580"/>
                </a:cubicBezTo>
                <a:cubicBezTo>
                  <a:pt x="909791" y="737308"/>
                  <a:pt x="925893" y="703756"/>
                  <a:pt x="957222" y="648929"/>
                </a:cubicBezTo>
                <a:cubicBezTo>
                  <a:pt x="980042" y="466363"/>
                  <a:pt x="978015" y="520379"/>
                  <a:pt x="947390" y="206477"/>
                </a:cubicBezTo>
                <a:cubicBezTo>
                  <a:pt x="945967" y="191889"/>
                  <a:pt x="935493" y="179577"/>
                  <a:pt x="927725" y="167148"/>
                </a:cubicBezTo>
                <a:cubicBezTo>
                  <a:pt x="919040" y="153252"/>
                  <a:pt x="908893" y="140261"/>
                  <a:pt x="898229" y="127819"/>
                </a:cubicBezTo>
                <a:cubicBezTo>
                  <a:pt x="889180" y="117261"/>
                  <a:pt x="879290" y="107371"/>
                  <a:pt x="868732" y="98322"/>
                </a:cubicBezTo>
                <a:cubicBezTo>
                  <a:pt x="835194" y="69576"/>
                  <a:pt x="812692" y="57450"/>
                  <a:pt x="770409" y="39329"/>
                </a:cubicBezTo>
                <a:cubicBezTo>
                  <a:pt x="681925" y="1407"/>
                  <a:pt x="700545" y="10809"/>
                  <a:pt x="603261" y="0"/>
                </a:cubicBezTo>
                <a:lnTo>
                  <a:pt x="377119" y="9832"/>
                </a:lnTo>
                <a:cubicBezTo>
                  <a:pt x="345150" y="17051"/>
                  <a:pt x="325731" y="50647"/>
                  <a:pt x="298461" y="68826"/>
                </a:cubicBezTo>
                <a:lnTo>
                  <a:pt x="268964" y="88490"/>
                </a:lnTo>
                <a:cubicBezTo>
                  <a:pt x="244158" y="125700"/>
                  <a:pt x="257656" y="109631"/>
                  <a:pt x="229635" y="137651"/>
                </a:cubicBezTo>
              </a:path>
            </a:pathLst>
          </a:custGeom>
          <a:ln w="2540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7D963326-89E4-3199-70B3-BD42F9D09A4F}"/>
              </a:ext>
            </a:extLst>
          </p:cNvPr>
          <p:cNvSpPr/>
          <p:nvPr/>
        </p:nvSpPr>
        <p:spPr>
          <a:xfrm>
            <a:off x="11171991" y="4919016"/>
            <a:ext cx="905604" cy="974443"/>
          </a:xfrm>
          <a:custGeom>
            <a:avLst/>
            <a:gdLst>
              <a:gd name="connsiteX0" fmla="*/ 796537 w 905604"/>
              <a:gd name="connsiteY0" fmla="*/ 109205 h 974443"/>
              <a:gd name="connsiteX1" fmla="*/ 747376 w 905604"/>
              <a:gd name="connsiteY1" fmla="*/ 79708 h 974443"/>
              <a:gd name="connsiteX2" fmla="*/ 678550 w 905604"/>
              <a:gd name="connsiteY2" fmla="*/ 69876 h 974443"/>
              <a:gd name="connsiteX3" fmla="*/ 590060 w 905604"/>
              <a:gd name="connsiteY3" fmla="*/ 50211 h 974443"/>
              <a:gd name="connsiteX4" fmla="*/ 383583 w 905604"/>
              <a:gd name="connsiteY4" fmla="*/ 10882 h 974443"/>
              <a:gd name="connsiteX5" fmla="*/ 245931 w 905604"/>
              <a:gd name="connsiteY5" fmla="*/ 40379 h 974443"/>
              <a:gd name="connsiteX6" fmla="*/ 88615 w 905604"/>
              <a:gd name="connsiteY6" fmla="*/ 128869 h 974443"/>
              <a:gd name="connsiteX7" fmla="*/ 39454 w 905604"/>
              <a:gd name="connsiteY7" fmla="*/ 187863 h 974443"/>
              <a:gd name="connsiteX8" fmla="*/ 9957 w 905604"/>
              <a:gd name="connsiteY8" fmla="*/ 325514 h 974443"/>
              <a:gd name="connsiteX9" fmla="*/ 19789 w 905604"/>
              <a:gd name="connsiteY9" fmla="*/ 699140 h 974443"/>
              <a:gd name="connsiteX10" fmla="*/ 68950 w 905604"/>
              <a:gd name="connsiteY10" fmla="*/ 777798 h 974443"/>
              <a:gd name="connsiteX11" fmla="*/ 186937 w 905604"/>
              <a:gd name="connsiteY11" fmla="*/ 895785 h 974443"/>
              <a:gd name="connsiteX12" fmla="*/ 275428 w 905604"/>
              <a:gd name="connsiteY12" fmla="*/ 935114 h 974443"/>
              <a:gd name="connsiteX13" fmla="*/ 383583 w 905604"/>
              <a:gd name="connsiteY13" fmla="*/ 954779 h 974443"/>
              <a:gd name="connsiteX14" fmla="*/ 462241 w 905604"/>
              <a:gd name="connsiteY14" fmla="*/ 974443 h 974443"/>
              <a:gd name="connsiteX15" fmla="*/ 717879 w 905604"/>
              <a:gd name="connsiteY15" fmla="*/ 905617 h 974443"/>
              <a:gd name="connsiteX16" fmla="*/ 835866 w 905604"/>
              <a:gd name="connsiteY16" fmla="*/ 767966 h 974443"/>
              <a:gd name="connsiteX17" fmla="*/ 885028 w 905604"/>
              <a:gd name="connsiteY17" fmla="*/ 610650 h 974443"/>
              <a:gd name="connsiteX18" fmla="*/ 894860 w 905604"/>
              <a:gd name="connsiteY18" fmla="*/ 531992 h 974443"/>
              <a:gd name="connsiteX19" fmla="*/ 904692 w 905604"/>
              <a:gd name="connsiteY19" fmla="*/ 463166 h 974443"/>
              <a:gd name="connsiteX20" fmla="*/ 894860 w 905604"/>
              <a:gd name="connsiteY20" fmla="*/ 256688 h 974443"/>
              <a:gd name="connsiteX21" fmla="*/ 835866 w 905604"/>
              <a:gd name="connsiteY21" fmla="*/ 158366 h 974443"/>
              <a:gd name="connsiteX22" fmla="*/ 776873 w 905604"/>
              <a:gd name="connsiteY22" fmla="*/ 89540 h 974443"/>
              <a:gd name="connsiteX23" fmla="*/ 708047 w 905604"/>
              <a:gd name="connsiteY23" fmla="*/ 50211 h 974443"/>
              <a:gd name="connsiteX24" fmla="*/ 639221 w 905604"/>
              <a:gd name="connsiteY24" fmla="*/ 30547 h 974443"/>
              <a:gd name="connsiteX25" fmla="*/ 540899 w 905604"/>
              <a:gd name="connsiteY25" fmla="*/ 1050 h 974443"/>
              <a:gd name="connsiteX26" fmla="*/ 413079 w 905604"/>
              <a:gd name="connsiteY26" fmla="*/ 1050 h 97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5604" h="974443">
                <a:moveTo>
                  <a:pt x="796537" y="109205"/>
                </a:moveTo>
                <a:cubicBezTo>
                  <a:pt x="780150" y="99373"/>
                  <a:pt x="765506" y="85751"/>
                  <a:pt x="747376" y="79708"/>
                </a:cubicBezTo>
                <a:cubicBezTo>
                  <a:pt x="725390" y="72379"/>
                  <a:pt x="701328" y="74147"/>
                  <a:pt x="678550" y="69876"/>
                </a:cubicBezTo>
                <a:cubicBezTo>
                  <a:pt x="648851" y="64307"/>
                  <a:pt x="619455" y="57210"/>
                  <a:pt x="590060" y="50211"/>
                </a:cubicBezTo>
                <a:cubicBezTo>
                  <a:pt x="429523" y="11987"/>
                  <a:pt x="522436" y="26310"/>
                  <a:pt x="383583" y="10882"/>
                </a:cubicBezTo>
                <a:cubicBezTo>
                  <a:pt x="337699" y="20714"/>
                  <a:pt x="290824" y="26716"/>
                  <a:pt x="245931" y="40379"/>
                </a:cubicBezTo>
                <a:cubicBezTo>
                  <a:pt x="193804" y="56244"/>
                  <a:pt x="129444" y="91442"/>
                  <a:pt x="88615" y="128869"/>
                </a:cubicBezTo>
                <a:cubicBezTo>
                  <a:pt x="69746" y="146166"/>
                  <a:pt x="55841" y="168198"/>
                  <a:pt x="39454" y="187863"/>
                </a:cubicBezTo>
                <a:cubicBezTo>
                  <a:pt x="29622" y="233747"/>
                  <a:pt x="16593" y="279060"/>
                  <a:pt x="9957" y="325514"/>
                </a:cubicBezTo>
                <a:cubicBezTo>
                  <a:pt x="-6063" y="437650"/>
                  <a:pt x="-2730" y="596194"/>
                  <a:pt x="19789" y="699140"/>
                </a:cubicBezTo>
                <a:cubicBezTo>
                  <a:pt x="26396" y="729345"/>
                  <a:pt x="51433" y="752319"/>
                  <a:pt x="68950" y="777798"/>
                </a:cubicBezTo>
                <a:cubicBezTo>
                  <a:pt x="115180" y="845042"/>
                  <a:pt x="120104" y="860141"/>
                  <a:pt x="186937" y="895785"/>
                </a:cubicBezTo>
                <a:cubicBezTo>
                  <a:pt x="215419" y="910975"/>
                  <a:pt x="244510" y="925839"/>
                  <a:pt x="275428" y="935114"/>
                </a:cubicBezTo>
                <a:cubicBezTo>
                  <a:pt x="310525" y="945643"/>
                  <a:pt x="347726" y="947230"/>
                  <a:pt x="383583" y="954779"/>
                </a:cubicBezTo>
                <a:cubicBezTo>
                  <a:pt x="410030" y="960347"/>
                  <a:pt x="436022" y="967888"/>
                  <a:pt x="462241" y="974443"/>
                </a:cubicBezTo>
                <a:cubicBezTo>
                  <a:pt x="547454" y="951501"/>
                  <a:pt x="635944" y="938391"/>
                  <a:pt x="717879" y="905617"/>
                </a:cubicBezTo>
                <a:cubicBezTo>
                  <a:pt x="801358" y="872226"/>
                  <a:pt x="808158" y="837236"/>
                  <a:pt x="835866" y="767966"/>
                </a:cubicBezTo>
                <a:cubicBezTo>
                  <a:pt x="870522" y="681326"/>
                  <a:pt x="862751" y="699755"/>
                  <a:pt x="885028" y="610650"/>
                </a:cubicBezTo>
                <a:cubicBezTo>
                  <a:pt x="888305" y="584431"/>
                  <a:pt x="891368" y="558184"/>
                  <a:pt x="894860" y="531992"/>
                </a:cubicBezTo>
                <a:cubicBezTo>
                  <a:pt x="897923" y="509020"/>
                  <a:pt x="904692" y="486341"/>
                  <a:pt x="904692" y="463166"/>
                </a:cubicBezTo>
                <a:cubicBezTo>
                  <a:pt x="904692" y="394262"/>
                  <a:pt x="910037" y="323900"/>
                  <a:pt x="894860" y="256688"/>
                </a:cubicBezTo>
                <a:cubicBezTo>
                  <a:pt x="886441" y="219406"/>
                  <a:pt x="858798" y="188943"/>
                  <a:pt x="835866" y="158366"/>
                </a:cubicBezTo>
                <a:cubicBezTo>
                  <a:pt x="820961" y="138492"/>
                  <a:pt x="798497" y="104677"/>
                  <a:pt x="776873" y="89540"/>
                </a:cubicBezTo>
                <a:cubicBezTo>
                  <a:pt x="755226" y="74387"/>
                  <a:pt x="732334" y="60620"/>
                  <a:pt x="708047" y="50211"/>
                </a:cubicBezTo>
                <a:cubicBezTo>
                  <a:pt x="686116" y="40812"/>
                  <a:pt x="661857" y="38092"/>
                  <a:pt x="639221" y="30547"/>
                </a:cubicBezTo>
                <a:cubicBezTo>
                  <a:pt x="595521" y="15980"/>
                  <a:pt x="587505" y="3639"/>
                  <a:pt x="540899" y="1050"/>
                </a:cubicBezTo>
                <a:cubicBezTo>
                  <a:pt x="498358" y="-1313"/>
                  <a:pt x="455686" y="1050"/>
                  <a:pt x="413079" y="1050"/>
                </a:cubicBezTo>
              </a:path>
            </a:pathLst>
          </a:cu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88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376D0-6049-F5A6-C021-9AE07173F1E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3E7FC0D-D3EA-834B-B56B-CE40C12B1C71}"/>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4DED3ED0-8E7A-615A-C73C-E103BB55EECC}"/>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835DEBD8-1840-B84D-ABDF-4C34E965FC5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80F6387E-C408-2378-D060-2E0CE50838D0}"/>
              </a:ext>
            </a:extLst>
          </p:cNvPr>
          <p:cNvSpPr txBox="1"/>
          <p:nvPr/>
        </p:nvSpPr>
        <p:spPr>
          <a:xfrm>
            <a:off x="4304180" y="217162"/>
            <a:ext cx="7004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Details-Work Environment</a:t>
            </a:r>
            <a:endParaRPr kumimoji="0" lang="en-US" sz="20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endParaRPr>
          </a:p>
        </p:txBody>
      </p:sp>
      <p:pic>
        <p:nvPicPr>
          <p:cNvPr id="4" name="Picture 3">
            <a:extLst>
              <a:ext uri="{FF2B5EF4-FFF2-40B4-BE49-F238E27FC236}">
                <a16:creationId xmlns:a16="http://schemas.microsoft.com/office/drawing/2014/main" id="{052B15F1-6A8B-2CFC-623A-479A205395C8}"/>
              </a:ext>
            </a:extLst>
          </p:cNvPr>
          <p:cNvPicPr>
            <a:picLocks noChangeAspect="1"/>
          </p:cNvPicPr>
          <p:nvPr/>
        </p:nvPicPr>
        <p:blipFill>
          <a:blip r:embed="rId6"/>
          <a:stretch>
            <a:fillRect/>
          </a:stretch>
        </p:blipFill>
        <p:spPr>
          <a:xfrm>
            <a:off x="0" y="1232281"/>
            <a:ext cx="12192000" cy="4393438"/>
          </a:xfrm>
          <a:prstGeom prst="rect">
            <a:avLst/>
          </a:prstGeom>
        </p:spPr>
      </p:pic>
      <p:sp>
        <p:nvSpPr>
          <p:cNvPr id="3" name="Freeform: Shape 2">
            <a:extLst>
              <a:ext uri="{FF2B5EF4-FFF2-40B4-BE49-F238E27FC236}">
                <a16:creationId xmlns:a16="http://schemas.microsoft.com/office/drawing/2014/main" id="{BC416497-1875-0C98-702D-A4C0078BB8E3}"/>
              </a:ext>
            </a:extLst>
          </p:cNvPr>
          <p:cNvSpPr/>
          <p:nvPr/>
        </p:nvSpPr>
        <p:spPr>
          <a:xfrm>
            <a:off x="11048632" y="3973899"/>
            <a:ext cx="1199235" cy="1651820"/>
          </a:xfrm>
          <a:custGeom>
            <a:avLst/>
            <a:gdLst>
              <a:gd name="connsiteX0" fmla="*/ 798684 w 1199235"/>
              <a:gd name="connsiteY0" fmla="*/ 78658 h 1651820"/>
              <a:gd name="connsiteX1" fmla="*/ 749522 w 1199235"/>
              <a:gd name="connsiteY1" fmla="*/ 29497 h 1651820"/>
              <a:gd name="connsiteX2" fmla="*/ 493884 w 1199235"/>
              <a:gd name="connsiteY2" fmla="*/ 0 h 1651820"/>
              <a:gd name="connsiteX3" fmla="*/ 149755 w 1199235"/>
              <a:gd name="connsiteY3" fmla="*/ 167149 h 1651820"/>
              <a:gd name="connsiteX4" fmla="*/ 61264 w 1199235"/>
              <a:gd name="connsiteY4" fmla="*/ 304800 h 1651820"/>
              <a:gd name="connsiteX5" fmla="*/ 2271 w 1199235"/>
              <a:gd name="connsiteY5" fmla="*/ 757084 h 1651820"/>
              <a:gd name="connsiteX6" fmla="*/ 51432 w 1199235"/>
              <a:gd name="connsiteY6" fmla="*/ 1337187 h 1651820"/>
              <a:gd name="connsiteX7" fmla="*/ 110426 w 1199235"/>
              <a:gd name="connsiteY7" fmla="*/ 1435510 h 1651820"/>
              <a:gd name="connsiteX8" fmla="*/ 159587 w 1199235"/>
              <a:gd name="connsiteY8" fmla="*/ 1494504 h 1651820"/>
              <a:gd name="connsiteX9" fmla="*/ 375897 w 1199235"/>
              <a:gd name="connsiteY9" fmla="*/ 1602658 h 1651820"/>
              <a:gd name="connsiteX10" fmla="*/ 503716 w 1199235"/>
              <a:gd name="connsiteY10" fmla="*/ 1641987 h 1651820"/>
              <a:gd name="connsiteX11" fmla="*/ 661032 w 1199235"/>
              <a:gd name="connsiteY11" fmla="*/ 1651820 h 1651820"/>
              <a:gd name="connsiteX12" fmla="*/ 838013 w 1199235"/>
              <a:gd name="connsiteY12" fmla="*/ 1641987 h 1651820"/>
              <a:gd name="connsiteX13" fmla="*/ 1093651 w 1199235"/>
              <a:gd name="connsiteY13" fmla="*/ 1425678 h 1651820"/>
              <a:gd name="connsiteX14" fmla="*/ 1142813 w 1199235"/>
              <a:gd name="connsiteY14" fmla="*/ 1258529 h 1651820"/>
              <a:gd name="connsiteX15" fmla="*/ 1103484 w 1199235"/>
              <a:gd name="connsiteY15" fmla="*/ 393291 h 1651820"/>
              <a:gd name="connsiteX16" fmla="*/ 1044490 w 1199235"/>
              <a:gd name="connsiteY16" fmla="*/ 304800 h 1651820"/>
              <a:gd name="connsiteX17" fmla="*/ 975664 w 1199235"/>
              <a:gd name="connsiteY17" fmla="*/ 216310 h 1651820"/>
              <a:gd name="connsiteX18" fmla="*/ 769187 w 1199235"/>
              <a:gd name="connsiteY18" fmla="*/ 68826 h 1651820"/>
              <a:gd name="connsiteX19" fmla="*/ 680697 w 1199235"/>
              <a:gd name="connsiteY19" fmla="*/ 29497 h 1651820"/>
              <a:gd name="connsiteX20" fmla="*/ 425058 w 1199235"/>
              <a:gd name="connsiteY20" fmla="*/ 9833 h 1651820"/>
              <a:gd name="connsiteX21" fmla="*/ 277574 w 1199235"/>
              <a:gd name="connsiteY21" fmla="*/ 49162 h 165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9235" h="1651820">
                <a:moveTo>
                  <a:pt x="798684" y="78658"/>
                </a:moveTo>
                <a:cubicBezTo>
                  <a:pt x="782297" y="62271"/>
                  <a:pt x="770951" y="38321"/>
                  <a:pt x="749522" y="29497"/>
                </a:cubicBezTo>
                <a:cubicBezTo>
                  <a:pt x="703811" y="10675"/>
                  <a:pt x="535569" y="2978"/>
                  <a:pt x="493884" y="0"/>
                </a:cubicBezTo>
                <a:cubicBezTo>
                  <a:pt x="391916" y="38845"/>
                  <a:pt x="234206" y="82698"/>
                  <a:pt x="149755" y="167149"/>
                </a:cubicBezTo>
                <a:cubicBezTo>
                  <a:pt x="111184" y="205720"/>
                  <a:pt x="90761" y="258916"/>
                  <a:pt x="61264" y="304800"/>
                </a:cubicBezTo>
                <a:cubicBezTo>
                  <a:pt x="16231" y="502945"/>
                  <a:pt x="-7790" y="548308"/>
                  <a:pt x="2271" y="757084"/>
                </a:cubicBezTo>
                <a:cubicBezTo>
                  <a:pt x="11612" y="950920"/>
                  <a:pt x="20881" y="1145546"/>
                  <a:pt x="51432" y="1337187"/>
                </a:cubicBezTo>
                <a:cubicBezTo>
                  <a:pt x="57449" y="1374932"/>
                  <a:pt x="88773" y="1404014"/>
                  <a:pt x="110426" y="1435510"/>
                </a:cubicBezTo>
                <a:cubicBezTo>
                  <a:pt x="124928" y="1456603"/>
                  <a:pt x="140152" y="1477845"/>
                  <a:pt x="159587" y="1494504"/>
                </a:cubicBezTo>
                <a:cubicBezTo>
                  <a:pt x="229510" y="1554438"/>
                  <a:pt x="287808" y="1572166"/>
                  <a:pt x="375897" y="1602658"/>
                </a:cubicBezTo>
                <a:cubicBezTo>
                  <a:pt x="418022" y="1617240"/>
                  <a:pt x="459787" y="1634413"/>
                  <a:pt x="503716" y="1641987"/>
                </a:cubicBezTo>
                <a:cubicBezTo>
                  <a:pt x="555493" y="1650914"/>
                  <a:pt x="608593" y="1648542"/>
                  <a:pt x="661032" y="1651820"/>
                </a:cubicBezTo>
                <a:lnTo>
                  <a:pt x="838013" y="1641987"/>
                </a:lnTo>
                <a:cubicBezTo>
                  <a:pt x="967344" y="1602796"/>
                  <a:pt x="1012726" y="1521317"/>
                  <a:pt x="1093651" y="1425678"/>
                </a:cubicBezTo>
                <a:cubicBezTo>
                  <a:pt x="1110038" y="1369962"/>
                  <a:pt x="1129428" y="1315042"/>
                  <a:pt x="1142813" y="1258529"/>
                </a:cubicBezTo>
                <a:cubicBezTo>
                  <a:pt x="1208833" y="979781"/>
                  <a:pt x="1240286" y="654459"/>
                  <a:pt x="1103484" y="393291"/>
                </a:cubicBezTo>
                <a:cubicBezTo>
                  <a:pt x="1087035" y="361887"/>
                  <a:pt x="1065246" y="333539"/>
                  <a:pt x="1044490" y="304800"/>
                </a:cubicBezTo>
                <a:cubicBezTo>
                  <a:pt x="1022611" y="274506"/>
                  <a:pt x="1002087" y="242733"/>
                  <a:pt x="975664" y="216310"/>
                </a:cubicBezTo>
                <a:cubicBezTo>
                  <a:pt x="929564" y="170210"/>
                  <a:pt x="825609" y="99858"/>
                  <a:pt x="769187" y="68826"/>
                </a:cubicBezTo>
                <a:cubicBezTo>
                  <a:pt x="740904" y="53270"/>
                  <a:pt x="712512" y="34951"/>
                  <a:pt x="680697" y="29497"/>
                </a:cubicBezTo>
                <a:cubicBezTo>
                  <a:pt x="596461" y="15057"/>
                  <a:pt x="425058" y="9833"/>
                  <a:pt x="425058" y="9833"/>
                </a:cubicBezTo>
                <a:cubicBezTo>
                  <a:pt x="280151" y="30533"/>
                  <a:pt x="308133" y="-11960"/>
                  <a:pt x="277574" y="49162"/>
                </a:cubicBezTo>
              </a:path>
            </a:pathLst>
          </a:cu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638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EA877-CAFB-5278-EA4B-31CCEE869C4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68ABCE0-AAFE-A100-5E89-278C9655737C}"/>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FF5C63C1-D4C0-7BCE-9A27-26B03906039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F0247612-867D-5DA6-30C5-D77C7CDC6FD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7F9C0556-84B6-EFFF-CCAC-02F839BD891D}"/>
              </a:ext>
            </a:extLst>
          </p:cNvPr>
          <p:cNvSpPr txBox="1"/>
          <p:nvPr/>
        </p:nvSpPr>
        <p:spPr>
          <a:xfrm>
            <a:off x="4316185" y="55292"/>
            <a:ext cx="752747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Overall Satisfaction</a:t>
            </a:r>
            <a:endPar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endParaRPr>
          </a:p>
        </p:txBody>
      </p:sp>
      <p:pic>
        <p:nvPicPr>
          <p:cNvPr id="6" name="Picture 5">
            <a:extLst>
              <a:ext uri="{FF2B5EF4-FFF2-40B4-BE49-F238E27FC236}">
                <a16:creationId xmlns:a16="http://schemas.microsoft.com/office/drawing/2014/main" id="{97C13748-EC05-EFC6-1C01-9B77993995DD}"/>
              </a:ext>
            </a:extLst>
          </p:cNvPr>
          <p:cNvPicPr>
            <a:picLocks noChangeAspect="1"/>
          </p:cNvPicPr>
          <p:nvPr/>
        </p:nvPicPr>
        <p:blipFill>
          <a:blip r:embed="rId6"/>
          <a:stretch>
            <a:fillRect/>
          </a:stretch>
        </p:blipFill>
        <p:spPr>
          <a:xfrm>
            <a:off x="887185" y="1234041"/>
            <a:ext cx="10417629" cy="5314541"/>
          </a:xfrm>
          <a:prstGeom prst="rect">
            <a:avLst/>
          </a:prstGeom>
        </p:spPr>
      </p:pic>
    </p:spTree>
    <p:extLst>
      <p:ext uri="{BB962C8B-B14F-4D97-AF65-F5344CB8AC3E}">
        <p14:creationId xmlns:p14="http://schemas.microsoft.com/office/powerpoint/2010/main" val="1864993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2600-DAA4-7765-ACA1-071C766EF36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942338-CF2A-E01B-11BD-708577475428}"/>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FD68916-584A-8889-135D-B8B373F0D644}"/>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114883F2-6FB6-21F9-6112-2707ED9B7D14}"/>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03037E46-AF2B-62D7-F0B1-7FC708270C67}"/>
              </a:ext>
            </a:extLst>
          </p:cNvPr>
          <p:cNvSpPr txBox="1"/>
          <p:nvPr/>
        </p:nvSpPr>
        <p:spPr>
          <a:xfrm>
            <a:off x="4316185" y="55292"/>
            <a:ext cx="77778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Challenges-Priorities</a:t>
            </a:r>
            <a:r>
              <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 </a:t>
            </a:r>
          </a:p>
        </p:txBody>
      </p:sp>
      <p:sp>
        <p:nvSpPr>
          <p:cNvPr id="4" name="TextBox 3">
            <a:extLst>
              <a:ext uri="{FF2B5EF4-FFF2-40B4-BE49-F238E27FC236}">
                <a16:creationId xmlns:a16="http://schemas.microsoft.com/office/drawing/2014/main" id="{5E7CC21D-C72A-1EFC-B46E-209D9F06E884}"/>
              </a:ext>
            </a:extLst>
          </p:cNvPr>
          <p:cNvSpPr txBox="1"/>
          <p:nvPr/>
        </p:nvSpPr>
        <p:spPr>
          <a:xfrm>
            <a:off x="767671" y="1690062"/>
            <a:ext cx="10602686" cy="34778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 can continue to work on cross-departmental communication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 can better engage employees in planning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 can provide staff and budgetary resources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We can continue to work on pay, professional development, and advancement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14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1D13-5AB3-2EC2-613E-DAFBCDD7FC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94D4C86-1158-C3BD-F913-311EF837D7A0}"/>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3D78D02E-32B3-12B8-A419-3DC614294BB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1E41ADD3-0038-2E15-2741-173F9C9DC15E}"/>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2C06FD6E-4F59-56F6-3A7A-6D67D0832D79}"/>
              </a:ext>
            </a:extLst>
          </p:cNvPr>
          <p:cNvSpPr txBox="1"/>
          <p:nvPr/>
        </p:nvSpPr>
        <p:spPr>
          <a:xfrm>
            <a:off x="4316185" y="55292"/>
            <a:ext cx="629738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Campus Culture</a:t>
            </a:r>
            <a:r>
              <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 </a:t>
            </a:r>
          </a:p>
        </p:txBody>
      </p:sp>
      <p:pic>
        <p:nvPicPr>
          <p:cNvPr id="4" name="Picture 3">
            <a:extLst>
              <a:ext uri="{FF2B5EF4-FFF2-40B4-BE49-F238E27FC236}">
                <a16:creationId xmlns:a16="http://schemas.microsoft.com/office/drawing/2014/main" id="{D8F81367-9557-721F-D3B6-9D25ED5F86A3}"/>
              </a:ext>
            </a:extLst>
          </p:cNvPr>
          <p:cNvPicPr>
            <a:picLocks noChangeAspect="1"/>
          </p:cNvPicPr>
          <p:nvPr/>
        </p:nvPicPr>
        <p:blipFill>
          <a:blip r:embed="rId6"/>
          <a:stretch>
            <a:fillRect/>
          </a:stretch>
        </p:blipFill>
        <p:spPr>
          <a:xfrm>
            <a:off x="677332" y="1264075"/>
            <a:ext cx="10580914" cy="5010880"/>
          </a:xfrm>
          <a:prstGeom prst="rect">
            <a:avLst/>
          </a:prstGeom>
        </p:spPr>
      </p:pic>
      <p:sp>
        <p:nvSpPr>
          <p:cNvPr id="3" name="Freeform: Shape 2">
            <a:extLst>
              <a:ext uri="{FF2B5EF4-FFF2-40B4-BE49-F238E27FC236}">
                <a16:creationId xmlns:a16="http://schemas.microsoft.com/office/drawing/2014/main" id="{5161B50D-3D9C-4834-2A77-282DEEBFC0A0}"/>
              </a:ext>
            </a:extLst>
          </p:cNvPr>
          <p:cNvSpPr/>
          <p:nvPr/>
        </p:nvSpPr>
        <p:spPr>
          <a:xfrm>
            <a:off x="10245213" y="3550581"/>
            <a:ext cx="1366684" cy="2861187"/>
          </a:xfrm>
          <a:custGeom>
            <a:avLst/>
            <a:gdLst>
              <a:gd name="connsiteX0" fmla="*/ 1002891 w 1366684"/>
              <a:gd name="connsiteY0" fmla="*/ 137652 h 2861187"/>
              <a:gd name="connsiteX1" fmla="*/ 973394 w 1366684"/>
              <a:gd name="connsiteY1" fmla="*/ 88491 h 2861187"/>
              <a:gd name="connsiteX2" fmla="*/ 914400 w 1366684"/>
              <a:gd name="connsiteY2" fmla="*/ 58994 h 2861187"/>
              <a:gd name="connsiteX3" fmla="*/ 757084 w 1366684"/>
              <a:gd name="connsiteY3" fmla="*/ 19665 h 2861187"/>
              <a:gd name="connsiteX4" fmla="*/ 540775 w 1366684"/>
              <a:gd name="connsiteY4" fmla="*/ 0 h 2861187"/>
              <a:gd name="connsiteX5" fmla="*/ 235975 w 1366684"/>
              <a:gd name="connsiteY5" fmla="*/ 58994 h 2861187"/>
              <a:gd name="connsiteX6" fmla="*/ 176981 w 1366684"/>
              <a:gd name="connsiteY6" fmla="*/ 108155 h 2861187"/>
              <a:gd name="connsiteX7" fmla="*/ 68826 w 1366684"/>
              <a:gd name="connsiteY7" fmla="*/ 265471 h 2861187"/>
              <a:gd name="connsiteX8" fmla="*/ 39330 w 1366684"/>
              <a:gd name="connsiteY8" fmla="*/ 363794 h 2861187"/>
              <a:gd name="connsiteX9" fmla="*/ 0 w 1366684"/>
              <a:gd name="connsiteY9" fmla="*/ 668594 h 2861187"/>
              <a:gd name="connsiteX10" fmla="*/ 9833 w 1366684"/>
              <a:gd name="connsiteY10" fmla="*/ 1691149 h 2861187"/>
              <a:gd name="connsiteX11" fmla="*/ 49162 w 1366684"/>
              <a:gd name="connsiteY11" fmla="*/ 1956620 h 2861187"/>
              <a:gd name="connsiteX12" fmla="*/ 68826 w 1366684"/>
              <a:gd name="connsiteY12" fmla="*/ 2074607 h 2861187"/>
              <a:gd name="connsiteX13" fmla="*/ 88491 w 1366684"/>
              <a:gd name="connsiteY13" fmla="*/ 2153265 h 2861187"/>
              <a:gd name="connsiteX14" fmla="*/ 108155 w 1366684"/>
              <a:gd name="connsiteY14" fmla="*/ 2241755 h 2861187"/>
              <a:gd name="connsiteX15" fmla="*/ 137652 w 1366684"/>
              <a:gd name="connsiteY15" fmla="*/ 2359742 h 2861187"/>
              <a:gd name="connsiteX16" fmla="*/ 167149 w 1366684"/>
              <a:gd name="connsiteY16" fmla="*/ 2418736 h 2861187"/>
              <a:gd name="connsiteX17" fmla="*/ 196646 w 1366684"/>
              <a:gd name="connsiteY17" fmla="*/ 2497394 h 2861187"/>
              <a:gd name="connsiteX18" fmla="*/ 226142 w 1366684"/>
              <a:gd name="connsiteY18" fmla="*/ 2546555 h 2861187"/>
              <a:gd name="connsiteX19" fmla="*/ 255639 w 1366684"/>
              <a:gd name="connsiteY19" fmla="*/ 2605549 h 2861187"/>
              <a:gd name="connsiteX20" fmla="*/ 314633 w 1366684"/>
              <a:gd name="connsiteY20" fmla="*/ 2674375 h 2861187"/>
              <a:gd name="connsiteX21" fmla="*/ 344130 w 1366684"/>
              <a:gd name="connsiteY21" fmla="*/ 2713704 h 2861187"/>
              <a:gd name="connsiteX22" fmla="*/ 462117 w 1366684"/>
              <a:gd name="connsiteY22" fmla="*/ 2821858 h 2861187"/>
              <a:gd name="connsiteX23" fmla="*/ 521110 w 1366684"/>
              <a:gd name="connsiteY23" fmla="*/ 2841523 h 2861187"/>
              <a:gd name="connsiteX24" fmla="*/ 570271 w 1366684"/>
              <a:gd name="connsiteY24" fmla="*/ 2861187 h 2861187"/>
              <a:gd name="connsiteX25" fmla="*/ 776749 w 1366684"/>
              <a:gd name="connsiteY25" fmla="*/ 2851355 h 2861187"/>
              <a:gd name="connsiteX26" fmla="*/ 904568 w 1366684"/>
              <a:gd name="connsiteY26" fmla="*/ 2802194 h 2861187"/>
              <a:gd name="connsiteX27" fmla="*/ 1130710 w 1366684"/>
              <a:gd name="connsiteY27" fmla="*/ 2674375 h 2861187"/>
              <a:gd name="connsiteX28" fmla="*/ 1189704 w 1366684"/>
              <a:gd name="connsiteY28" fmla="*/ 2585884 h 2861187"/>
              <a:gd name="connsiteX29" fmla="*/ 1297859 w 1366684"/>
              <a:gd name="connsiteY29" fmla="*/ 2349910 h 2861187"/>
              <a:gd name="connsiteX30" fmla="*/ 1356852 w 1366684"/>
              <a:gd name="connsiteY30" fmla="*/ 2025445 h 2861187"/>
              <a:gd name="connsiteX31" fmla="*/ 1366684 w 1366684"/>
              <a:gd name="connsiteY31" fmla="*/ 1838633 h 2861187"/>
              <a:gd name="connsiteX32" fmla="*/ 1337188 w 1366684"/>
              <a:gd name="connsiteY32" fmla="*/ 1356852 h 2861187"/>
              <a:gd name="connsiteX33" fmla="*/ 1317523 w 1366684"/>
              <a:gd name="connsiteY33" fmla="*/ 1219200 h 2861187"/>
              <a:gd name="connsiteX34" fmla="*/ 1288026 w 1366684"/>
              <a:gd name="connsiteY34" fmla="*/ 1061884 h 2861187"/>
              <a:gd name="connsiteX35" fmla="*/ 1160207 w 1366684"/>
              <a:gd name="connsiteY35" fmla="*/ 639097 h 2861187"/>
              <a:gd name="connsiteX36" fmla="*/ 1111046 w 1366684"/>
              <a:gd name="connsiteY36" fmla="*/ 521110 h 2861187"/>
              <a:gd name="connsiteX37" fmla="*/ 1081549 w 1366684"/>
              <a:gd name="connsiteY37" fmla="*/ 422787 h 2861187"/>
              <a:gd name="connsiteX38" fmla="*/ 1042220 w 1366684"/>
              <a:gd name="connsiteY38" fmla="*/ 334297 h 2861187"/>
              <a:gd name="connsiteX39" fmla="*/ 1002891 w 1366684"/>
              <a:gd name="connsiteY39" fmla="*/ 206478 h 2861187"/>
              <a:gd name="connsiteX40" fmla="*/ 943897 w 1366684"/>
              <a:gd name="connsiteY40" fmla="*/ 88491 h 2861187"/>
              <a:gd name="connsiteX41" fmla="*/ 884904 w 1366684"/>
              <a:gd name="connsiteY41" fmla="*/ 29497 h 2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66684" h="2861187">
                <a:moveTo>
                  <a:pt x="1002891" y="137652"/>
                </a:moveTo>
                <a:cubicBezTo>
                  <a:pt x="993059" y="121265"/>
                  <a:pt x="987677" y="101187"/>
                  <a:pt x="973394" y="88491"/>
                </a:cubicBezTo>
                <a:cubicBezTo>
                  <a:pt x="956962" y="73885"/>
                  <a:pt x="934920" y="66887"/>
                  <a:pt x="914400" y="58994"/>
                </a:cubicBezTo>
                <a:cubicBezTo>
                  <a:pt x="886574" y="48292"/>
                  <a:pt x="780150" y="22641"/>
                  <a:pt x="757084" y="19665"/>
                </a:cubicBezTo>
                <a:cubicBezTo>
                  <a:pt x="685279" y="10400"/>
                  <a:pt x="540775" y="0"/>
                  <a:pt x="540775" y="0"/>
                </a:cubicBezTo>
                <a:cubicBezTo>
                  <a:pt x="451448" y="11166"/>
                  <a:pt x="323687" y="5017"/>
                  <a:pt x="235975" y="58994"/>
                </a:cubicBezTo>
                <a:cubicBezTo>
                  <a:pt x="214175" y="72410"/>
                  <a:pt x="193087" y="88260"/>
                  <a:pt x="176981" y="108155"/>
                </a:cubicBezTo>
                <a:cubicBezTo>
                  <a:pt x="136941" y="157616"/>
                  <a:pt x="68826" y="265471"/>
                  <a:pt x="68826" y="265471"/>
                </a:cubicBezTo>
                <a:cubicBezTo>
                  <a:pt x="58994" y="298245"/>
                  <a:pt x="46599" y="330358"/>
                  <a:pt x="39330" y="363794"/>
                </a:cubicBezTo>
                <a:cubicBezTo>
                  <a:pt x="23028" y="438785"/>
                  <a:pt x="7367" y="602290"/>
                  <a:pt x="0" y="668594"/>
                </a:cubicBezTo>
                <a:cubicBezTo>
                  <a:pt x="3278" y="1009446"/>
                  <a:pt x="1453" y="1350385"/>
                  <a:pt x="9833" y="1691149"/>
                </a:cubicBezTo>
                <a:cubicBezTo>
                  <a:pt x="13622" y="1845249"/>
                  <a:pt x="26401" y="1837122"/>
                  <a:pt x="49162" y="1956620"/>
                </a:cubicBezTo>
                <a:cubicBezTo>
                  <a:pt x="56622" y="1995787"/>
                  <a:pt x="61007" y="2035510"/>
                  <a:pt x="68826" y="2074607"/>
                </a:cubicBezTo>
                <a:cubicBezTo>
                  <a:pt x="74126" y="2101108"/>
                  <a:pt x="82301" y="2126957"/>
                  <a:pt x="88491" y="2153265"/>
                </a:cubicBezTo>
                <a:cubicBezTo>
                  <a:pt x="95412" y="2182678"/>
                  <a:pt x="101156" y="2212361"/>
                  <a:pt x="108155" y="2241755"/>
                </a:cubicBezTo>
                <a:cubicBezTo>
                  <a:pt x="117545" y="2281192"/>
                  <a:pt x="124832" y="2321283"/>
                  <a:pt x="137652" y="2359742"/>
                </a:cubicBezTo>
                <a:cubicBezTo>
                  <a:pt x="144605" y="2380600"/>
                  <a:pt x="158488" y="2398528"/>
                  <a:pt x="167149" y="2418736"/>
                </a:cubicBezTo>
                <a:cubicBezTo>
                  <a:pt x="178180" y="2444474"/>
                  <a:pt x="184911" y="2471969"/>
                  <a:pt x="196646" y="2497394"/>
                </a:cubicBezTo>
                <a:cubicBezTo>
                  <a:pt x="204654" y="2514745"/>
                  <a:pt x="216991" y="2529778"/>
                  <a:pt x="226142" y="2546555"/>
                </a:cubicBezTo>
                <a:cubicBezTo>
                  <a:pt x="236670" y="2565856"/>
                  <a:pt x="244327" y="2586696"/>
                  <a:pt x="255639" y="2605549"/>
                </a:cubicBezTo>
                <a:cubicBezTo>
                  <a:pt x="284391" y="2653468"/>
                  <a:pt x="281260" y="2635440"/>
                  <a:pt x="314633" y="2674375"/>
                </a:cubicBezTo>
                <a:cubicBezTo>
                  <a:pt x="325298" y="2686817"/>
                  <a:pt x="333168" y="2701524"/>
                  <a:pt x="344130" y="2713704"/>
                </a:cubicBezTo>
                <a:cubicBezTo>
                  <a:pt x="363641" y="2735383"/>
                  <a:pt x="434761" y="2805900"/>
                  <a:pt x="462117" y="2821858"/>
                </a:cubicBezTo>
                <a:cubicBezTo>
                  <a:pt x="480021" y="2832302"/>
                  <a:pt x="501630" y="2834439"/>
                  <a:pt x="521110" y="2841523"/>
                </a:cubicBezTo>
                <a:cubicBezTo>
                  <a:pt x="537697" y="2847555"/>
                  <a:pt x="553884" y="2854632"/>
                  <a:pt x="570271" y="2861187"/>
                </a:cubicBezTo>
                <a:cubicBezTo>
                  <a:pt x="639097" y="2857910"/>
                  <a:pt x="708893" y="2863329"/>
                  <a:pt x="776749" y="2851355"/>
                </a:cubicBezTo>
                <a:cubicBezTo>
                  <a:pt x="821703" y="2843422"/>
                  <a:pt x="862293" y="2819417"/>
                  <a:pt x="904568" y="2802194"/>
                </a:cubicBezTo>
                <a:cubicBezTo>
                  <a:pt x="996174" y="2764873"/>
                  <a:pt x="1062994" y="2746606"/>
                  <a:pt x="1130710" y="2674375"/>
                </a:cubicBezTo>
                <a:cubicBezTo>
                  <a:pt x="1154956" y="2648512"/>
                  <a:pt x="1173469" y="2617399"/>
                  <a:pt x="1189704" y="2585884"/>
                </a:cubicBezTo>
                <a:cubicBezTo>
                  <a:pt x="1229329" y="2508964"/>
                  <a:pt x="1297859" y="2349910"/>
                  <a:pt x="1297859" y="2349910"/>
                </a:cubicBezTo>
                <a:cubicBezTo>
                  <a:pt x="1314891" y="2264748"/>
                  <a:pt x="1347973" y="2107572"/>
                  <a:pt x="1356852" y="2025445"/>
                </a:cubicBezTo>
                <a:cubicBezTo>
                  <a:pt x="1363554" y="1963449"/>
                  <a:pt x="1363407" y="1900904"/>
                  <a:pt x="1366684" y="1838633"/>
                </a:cubicBezTo>
                <a:cubicBezTo>
                  <a:pt x="1356852" y="1678039"/>
                  <a:pt x="1349917" y="1517242"/>
                  <a:pt x="1337188" y="1356852"/>
                </a:cubicBezTo>
                <a:cubicBezTo>
                  <a:pt x="1333521" y="1310647"/>
                  <a:pt x="1325143" y="1264919"/>
                  <a:pt x="1317523" y="1219200"/>
                </a:cubicBezTo>
                <a:cubicBezTo>
                  <a:pt x="1308752" y="1166573"/>
                  <a:pt x="1300695" y="1113711"/>
                  <a:pt x="1288026" y="1061884"/>
                </a:cubicBezTo>
                <a:cubicBezTo>
                  <a:pt x="1247389" y="895643"/>
                  <a:pt x="1217337" y="787637"/>
                  <a:pt x="1160207" y="639097"/>
                </a:cubicBezTo>
                <a:cubicBezTo>
                  <a:pt x="1144912" y="599330"/>
                  <a:pt x="1125606" y="561151"/>
                  <a:pt x="1111046" y="521110"/>
                </a:cubicBezTo>
                <a:cubicBezTo>
                  <a:pt x="1099352" y="488953"/>
                  <a:pt x="1093378" y="454895"/>
                  <a:pt x="1081549" y="422787"/>
                </a:cubicBezTo>
                <a:cubicBezTo>
                  <a:pt x="1070390" y="392498"/>
                  <a:pt x="1053554" y="364520"/>
                  <a:pt x="1042220" y="334297"/>
                </a:cubicBezTo>
                <a:cubicBezTo>
                  <a:pt x="1022526" y="281780"/>
                  <a:pt x="1025178" y="256624"/>
                  <a:pt x="1002891" y="206478"/>
                </a:cubicBezTo>
                <a:cubicBezTo>
                  <a:pt x="985033" y="166297"/>
                  <a:pt x="974989" y="119584"/>
                  <a:pt x="943897" y="88491"/>
                </a:cubicBezTo>
                <a:lnTo>
                  <a:pt x="884904" y="29497"/>
                </a:lnTo>
              </a:path>
            </a:pathLst>
          </a:cu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C4129A9-7BAA-9FB6-9A7E-BB1CA83C3F15}"/>
              </a:ext>
            </a:extLst>
          </p:cNvPr>
          <p:cNvCxnSpPr/>
          <p:nvPr/>
        </p:nvCxnSpPr>
        <p:spPr>
          <a:xfrm>
            <a:off x="3274142" y="1632155"/>
            <a:ext cx="35297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EE90BC-A144-4FAA-A2BC-4606F8C34083}"/>
              </a:ext>
            </a:extLst>
          </p:cNvPr>
          <p:cNvCxnSpPr/>
          <p:nvPr/>
        </p:nvCxnSpPr>
        <p:spPr>
          <a:xfrm>
            <a:off x="8170606" y="1632155"/>
            <a:ext cx="14453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E2C3C8-2C54-3F9B-FF7A-12BD2BF7E5B5}"/>
              </a:ext>
            </a:extLst>
          </p:cNvPr>
          <p:cNvCxnSpPr/>
          <p:nvPr/>
        </p:nvCxnSpPr>
        <p:spPr>
          <a:xfrm>
            <a:off x="9802761" y="1632155"/>
            <a:ext cx="12486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CD5415B5-BD8E-58A8-460D-B433478CF2EE}"/>
              </a:ext>
            </a:extLst>
          </p:cNvPr>
          <p:cNvSpPr/>
          <p:nvPr/>
        </p:nvSpPr>
        <p:spPr>
          <a:xfrm>
            <a:off x="1909433" y="4070548"/>
            <a:ext cx="312657" cy="216317"/>
          </a:xfrm>
          <a:custGeom>
            <a:avLst/>
            <a:gdLst>
              <a:gd name="connsiteX0" fmla="*/ 224167 w 312657"/>
              <a:gd name="connsiteY0" fmla="*/ 39336 h 216317"/>
              <a:gd name="connsiteX1" fmla="*/ 175006 w 312657"/>
              <a:gd name="connsiteY1" fmla="*/ 9839 h 216317"/>
              <a:gd name="connsiteX2" fmla="*/ 27522 w 312657"/>
              <a:gd name="connsiteY2" fmla="*/ 9839 h 216317"/>
              <a:gd name="connsiteX3" fmla="*/ 17690 w 312657"/>
              <a:gd name="connsiteY3" fmla="*/ 167155 h 216317"/>
              <a:gd name="connsiteX4" fmla="*/ 47186 w 312657"/>
              <a:gd name="connsiteY4" fmla="*/ 186820 h 216317"/>
              <a:gd name="connsiteX5" fmla="*/ 106180 w 312657"/>
              <a:gd name="connsiteY5" fmla="*/ 206484 h 216317"/>
              <a:gd name="connsiteX6" fmla="*/ 135677 w 312657"/>
              <a:gd name="connsiteY6" fmla="*/ 216317 h 216317"/>
              <a:gd name="connsiteX7" fmla="*/ 263496 w 312657"/>
              <a:gd name="connsiteY7" fmla="*/ 196652 h 216317"/>
              <a:gd name="connsiteX8" fmla="*/ 292993 w 312657"/>
              <a:gd name="connsiteY8" fmla="*/ 186820 h 216317"/>
              <a:gd name="connsiteX9" fmla="*/ 312657 w 312657"/>
              <a:gd name="connsiteY9" fmla="*/ 88497 h 216317"/>
              <a:gd name="connsiteX10" fmla="*/ 302825 w 312657"/>
              <a:gd name="connsiteY10" fmla="*/ 39336 h 216317"/>
              <a:gd name="connsiteX11" fmla="*/ 224167 w 312657"/>
              <a:gd name="connsiteY11" fmla="*/ 39336 h 21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657" h="216317">
                <a:moveTo>
                  <a:pt x="224167" y="39336"/>
                </a:moveTo>
                <a:cubicBezTo>
                  <a:pt x="202864" y="34420"/>
                  <a:pt x="192966" y="16370"/>
                  <a:pt x="175006" y="9839"/>
                </a:cubicBezTo>
                <a:cubicBezTo>
                  <a:pt x="123361" y="-8941"/>
                  <a:pt x="81306" y="3863"/>
                  <a:pt x="27522" y="9839"/>
                </a:cubicBezTo>
                <a:cubicBezTo>
                  <a:pt x="-3451" y="71783"/>
                  <a:pt x="-10436" y="68713"/>
                  <a:pt x="17690" y="167155"/>
                </a:cubicBezTo>
                <a:cubicBezTo>
                  <a:pt x="20936" y="178517"/>
                  <a:pt x="36388" y="182021"/>
                  <a:pt x="47186" y="186820"/>
                </a:cubicBezTo>
                <a:cubicBezTo>
                  <a:pt x="66128" y="195239"/>
                  <a:pt x="86515" y="199929"/>
                  <a:pt x="106180" y="206484"/>
                </a:cubicBezTo>
                <a:lnTo>
                  <a:pt x="135677" y="216317"/>
                </a:lnTo>
                <a:cubicBezTo>
                  <a:pt x="178283" y="209762"/>
                  <a:pt x="221127" y="204596"/>
                  <a:pt x="263496" y="196652"/>
                </a:cubicBezTo>
                <a:cubicBezTo>
                  <a:pt x="273683" y="194742"/>
                  <a:pt x="288704" y="196255"/>
                  <a:pt x="292993" y="186820"/>
                </a:cubicBezTo>
                <a:cubicBezTo>
                  <a:pt x="306824" y="156392"/>
                  <a:pt x="312657" y="88497"/>
                  <a:pt x="312657" y="88497"/>
                </a:cubicBezTo>
                <a:cubicBezTo>
                  <a:pt x="309380" y="72110"/>
                  <a:pt x="313523" y="52174"/>
                  <a:pt x="302825" y="39336"/>
                </a:cubicBezTo>
                <a:cubicBezTo>
                  <a:pt x="291982" y="26325"/>
                  <a:pt x="245470" y="44252"/>
                  <a:pt x="224167" y="39336"/>
                </a:cubicBezTo>
                <a:close/>
              </a:path>
            </a:pathLst>
          </a:cu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46383AE-2B87-128D-1FCB-D42C1BE78754}"/>
              </a:ext>
            </a:extLst>
          </p:cNvPr>
          <p:cNvSpPr/>
          <p:nvPr/>
        </p:nvSpPr>
        <p:spPr>
          <a:xfrm>
            <a:off x="2893491" y="5127516"/>
            <a:ext cx="312657" cy="216317"/>
          </a:xfrm>
          <a:custGeom>
            <a:avLst/>
            <a:gdLst>
              <a:gd name="connsiteX0" fmla="*/ 224167 w 312657"/>
              <a:gd name="connsiteY0" fmla="*/ 39336 h 216317"/>
              <a:gd name="connsiteX1" fmla="*/ 175006 w 312657"/>
              <a:gd name="connsiteY1" fmla="*/ 9839 h 216317"/>
              <a:gd name="connsiteX2" fmla="*/ 27522 w 312657"/>
              <a:gd name="connsiteY2" fmla="*/ 9839 h 216317"/>
              <a:gd name="connsiteX3" fmla="*/ 17690 w 312657"/>
              <a:gd name="connsiteY3" fmla="*/ 167155 h 216317"/>
              <a:gd name="connsiteX4" fmla="*/ 47186 w 312657"/>
              <a:gd name="connsiteY4" fmla="*/ 186820 h 216317"/>
              <a:gd name="connsiteX5" fmla="*/ 106180 w 312657"/>
              <a:gd name="connsiteY5" fmla="*/ 206484 h 216317"/>
              <a:gd name="connsiteX6" fmla="*/ 135677 w 312657"/>
              <a:gd name="connsiteY6" fmla="*/ 216317 h 216317"/>
              <a:gd name="connsiteX7" fmla="*/ 263496 w 312657"/>
              <a:gd name="connsiteY7" fmla="*/ 196652 h 216317"/>
              <a:gd name="connsiteX8" fmla="*/ 292993 w 312657"/>
              <a:gd name="connsiteY8" fmla="*/ 186820 h 216317"/>
              <a:gd name="connsiteX9" fmla="*/ 312657 w 312657"/>
              <a:gd name="connsiteY9" fmla="*/ 88497 h 216317"/>
              <a:gd name="connsiteX10" fmla="*/ 302825 w 312657"/>
              <a:gd name="connsiteY10" fmla="*/ 39336 h 216317"/>
              <a:gd name="connsiteX11" fmla="*/ 224167 w 312657"/>
              <a:gd name="connsiteY11" fmla="*/ 39336 h 21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657" h="216317">
                <a:moveTo>
                  <a:pt x="224167" y="39336"/>
                </a:moveTo>
                <a:cubicBezTo>
                  <a:pt x="202864" y="34420"/>
                  <a:pt x="192966" y="16370"/>
                  <a:pt x="175006" y="9839"/>
                </a:cubicBezTo>
                <a:cubicBezTo>
                  <a:pt x="123361" y="-8941"/>
                  <a:pt x="81306" y="3863"/>
                  <a:pt x="27522" y="9839"/>
                </a:cubicBezTo>
                <a:cubicBezTo>
                  <a:pt x="-3451" y="71783"/>
                  <a:pt x="-10436" y="68713"/>
                  <a:pt x="17690" y="167155"/>
                </a:cubicBezTo>
                <a:cubicBezTo>
                  <a:pt x="20936" y="178517"/>
                  <a:pt x="36388" y="182021"/>
                  <a:pt x="47186" y="186820"/>
                </a:cubicBezTo>
                <a:cubicBezTo>
                  <a:pt x="66128" y="195239"/>
                  <a:pt x="86515" y="199929"/>
                  <a:pt x="106180" y="206484"/>
                </a:cubicBezTo>
                <a:lnTo>
                  <a:pt x="135677" y="216317"/>
                </a:lnTo>
                <a:cubicBezTo>
                  <a:pt x="178283" y="209762"/>
                  <a:pt x="221127" y="204596"/>
                  <a:pt x="263496" y="196652"/>
                </a:cubicBezTo>
                <a:cubicBezTo>
                  <a:pt x="273683" y="194742"/>
                  <a:pt x="288704" y="196255"/>
                  <a:pt x="292993" y="186820"/>
                </a:cubicBezTo>
                <a:cubicBezTo>
                  <a:pt x="306824" y="156392"/>
                  <a:pt x="312657" y="88497"/>
                  <a:pt x="312657" y="88497"/>
                </a:cubicBezTo>
                <a:cubicBezTo>
                  <a:pt x="309380" y="72110"/>
                  <a:pt x="313523" y="52174"/>
                  <a:pt x="302825" y="39336"/>
                </a:cubicBezTo>
                <a:cubicBezTo>
                  <a:pt x="291982" y="26325"/>
                  <a:pt x="245470" y="44252"/>
                  <a:pt x="224167" y="39336"/>
                </a:cubicBezTo>
                <a:close/>
              </a:path>
            </a:pathLst>
          </a:cu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02A8C8-38F3-CE88-DA88-63E40259A42A}"/>
              </a:ext>
            </a:extLst>
          </p:cNvPr>
          <p:cNvSpPr/>
          <p:nvPr/>
        </p:nvSpPr>
        <p:spPr>
          <a:xfrm>
            <a:off x="2971317" y="5791193"/>
            <a:ext cx="312657" cy="216317"/>
          </a:xfrm>
          <a:custGeom>
            <a:avLst/>
            <a:gdLst>
              <a:gd name="connsiteX0" fmla="*/ 224167 w 312657"/>
              <a:gd name="connsiteY0" fmla="*/ 39336 h 216317"/>
              <a:gd name="connsiteX1" fmla="*/ 175006 w 312657"/>
              <a:gd name="connsiteY1" fmla="*/ 9839 h 216317"/>
              <a:gd name="connsiteX2" fmla="*/ 27522 w 312657"/>
              <a:gd name="connsiteY2" fmla="*/ 9839 h 216317"/>
              <a:gd name="connsiteX3" fmla="*/ 17690 w 312657"/>
              <a:gd name="connsiteY3" fmla="*/ 167155 h 216317"/>
              <a:gd name="connsiteX4" fmla="*/ 47186 w 312657"/>
              <a:gd name="connsiteY4" fmla="*/ 186820 h 216317"/>
              <a:gd name="connsiteX5" fmla="*/ 106180 w 312657"/>
              <a:gd name="connsiteY5" fmla="*/ 206484 h 216317"/>
              <a:gd name="connsiteX6" fmla="*/ 135677 w 312657"/>
              <a:gd name="connsiteY6" fmla="*/ 216317 h 216317"/>
              <a:gd name="connsiteX7" fmla="*/ 263496 w 312657"/>
              <a:gd name="connsiteY7" fmla="*/ 196652 h 216317"/>
              <a:gd name="connsiteX8" fmla="*/ 292993 w 312657"/>
              <a:gd name="connsiteY8" fmla="*/ 186820 h 216317"/>
              <a:gd name="connsiteX9" fmla="*/ 312657 w 312657"/>
              <a:gd name="connsiteY9" fmla="*/ 88497 h 216317"/>
              <a:gd name="connsiteX10" fmla="*/ 302825 w 312657"/>
              <a:gd name="connsiteY10" fmla="*/ 39336 h 216317"/>
              <a:gd name="connsiteX11" fmla="*/ 224167 w 312657"/>
              <a:gd name="connsiteY11" fmla="*/ 39336 h 21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657" h="216317">
                <a:moveTo>
                  <a:pt x="224167" y="39336"/>
                </a:moveTo>
                <a:cubicBezTo>
                  <a:pt x="202864" y="34420"/>
                  <a:pt x="192966" y="16370"/>
                  <a:pt x="175006" y="9839"/>
                </a:cubicBezTo>
                <a:cubicBezTo>
                  <a:pt x="123361" y="-8941"/>
                  <a:pt x="81306" y="3863"/>
                  <a:pt x="27522" y="9839"/>
                </a:cubicBezTo>
                <a:cubicBezTo>
                  <a:pt x="-3451" y="71783"/>
                  <a:pt x="-10436" y="68713"/>
                  <a:pt x="17690" y="167155"/>
                </a:cubicBezTo>
                <a:cubicBezTo>
                  <a:pt x="20936" y="178517"/>
                  <a:pt x="36388" y="182021"/>
                  <a:pt x="47186" y="186820"/>
                </a:cubicBezTo>
                <a:cubicBezTo>
                  <a:pt x="66128" y="195239"/>
                  <a:pt x="86515" y="199929"/>
                  <a:pt x="106180" y="206484"/>
                </a:cubicBezTo>
                <a:lnTo>
                  <a:pt x="135677" y="216317"/>
                </a:lnTo>
                <a:cubicBezTo>
                  <a:pt x="178283" y="209762"/>
                  <a:pt x="221127" y="204596"/>
                  <a:pt x="263496" y="196652"/>
                </a:cubicBezTo>
                <a:cubicBezTo>
                  <a:pt x="273683" y="194742"/>
                  <a:pt x="288704" y="196255"/>
                  <a:pt x="292993" y="186820"/>
                </a:cubicBezTo>
                <a:cubicBezTo>
                  <a:pt x="306824" y="156392"/>
                  <a:pt x="312657" y="88497"/>
                  <a:pt x="312657" y="88497"/>
                </a:cubicBezTo>
                <a:cubicBezTo>
                  <a:pt x="309380" y="72110"/>
                  <a:pt x="313523" y="52174"/>
                  <a:pt x="302825" y="39336"/>
                </a:cubicBezTo>
                <a:cubicBezTo>
                  <a:pt x="291982" y="26325"/>
                  <a:pt x="245470" y="44252"/>
                  <a:pt x="224167" y="39336"/>
                </a:cubicBezTo>
                <a:close/>
              </a:path>
            </a:pathLst>
          </a:cu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34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405C-E859-8CDD-F726-ADF55595B27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81F8727-18E4-5265-3CA9-09928FDF9863}"/>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183B5282-23A9-8552-0613-DFE339C9384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0626FB52-79F2-4784-1DE5-14916CAD8DB7}"/>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BBCAFF17-0EC8-5F96-BF88-2C1C20ECF170}"/>
              </a:ext>
            </a:extLst>
          </p:cNvPr>
          <p:cNvSpPr txBox="1"/>
          <p:nvPr/>
        </p:nvSpPr>
        <p:spPr>
          <a:xfrm>
            <a:off x="4316185" y="55292"/>
            <a:ext cx="70049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Work Environment</a:t>
            </a:r>
            <a:endPar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endParaRPr>
          </a:p>
        </p:txBody>
      </p:sp>
      <p:pic>
        <p:nvPicPr>
          <p:cNvPr id="6" name="Picture 5">
            <a:extLst>
              <a:ext uri="{FF2B5EF4-FFF2-40B4-BE49-F238E27FC236}">
                <a16:creationId xmlns:a16="http://schemas.microsoft.com/office/drawing/2014/main" id="{4ED3A64B-26FC-90AE-5974-C353ECA8E27F}"/>
              </a:ext>
            </a:extLst>
          </p:cNvPr>
          <p:cNvPicPr>
            <a:picLocks noChangeAspect="1"/>
          </p:cNvPicPr>
          <p:nvPr/>
        </p:nvPicPr>
        <p:blipFill>
          <a:blip r:embed="rId6"/>
          <a:stretch>
            <a:fillRect/>
          </a:stretch>
        </p:blipFill>
        <p:spPr>
          <a:xfrm>
            <a:off x="0" y="1162042"/>
            <a:ext cx="12192000" cy="5252320"/>
          </a:xfrm>
          <a:prstGeom prst="rect">
            <a:avLst/>
          </a:prstGeom>
        </p:spPr>
      </p:pic>
      <p:cxnSp>
        <p:nvCxnSpPr>
          <p:cNvPr id="4" name="Straight Connector 3">
            <a:extLst>
              <a:ext uri="{FF2B5EF4-FFF2-40B4-BE49-F238E27FC236}">
                <a16:creationId xmlns:a16="http://schemas.microsoft.com/office/drawing/2014/main" id="{1305217A-C2AB-7F14-CE58-438D0DC6392B}"/>
              </a:ext>
            </a:extLst>
          </p:cNvPr>
          <p:cNvCxnSpPr/>
          <p:nvPr/>
        </p:nvCxnSpPr>
        <p:spPr>
          <a:xfrm>
            <a:off x="1632155" y="1592826"/>
            <a:ext cx="48374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99BFCA-D23B-CED2-6BD3-54CA22A4D168}"/>
              </a:ext>
            </a:extLst>
          </p:cNvPr>
          <p:cNvCxnSpPr/>
          <p:nvPr/>
        </p:nvCxnSpPr>
        <p:spPr>
          <a:xfrm>
            <a:off x="126136" y="1582994"/>
            <a:ext cx="107339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6A8A8D-AFEB-1000-430E-FA68DCAF8670}"/>
              </a:ext>
            </a:extLst>
          </p:cNvPr>
          <p:cNvCxnSpPr/>
          <p:nvPr/>
        </p:nvCxnSpPr>
        <p:spPr>
          <a:xfrm>
            <a:off x="6774426" y="1592826"/>
            <a:ext cx="43950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9ACC4D-A050-2F18-8C05-0E2F747CDDA0}"/>
              </a:ext>
            </a:extLst>
          </p:cNvPr>
          <p:cNvCxnSpPr/>
          <p:nvPr/>
        </p:nvCxnSpPr>
        <p:spPr>
          <a:xfrm>
            <a:off x="126136" y="2074606"/>
            <a:ext cx="209595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A34E88E0-591A-1DB6-5193-AA89F9A8690F}"/>
              </a:ext>
            </a:extLst>
          </p:cNvPr>
          <p:cNvSpPr/>
          <p:nvPr/>
        </p:nvSpPr>
        <p:spPr>
          <a:xfrm>
            <a:off x="11096592" y="4090219"/>
            <a:ext cx="928260" cy="1740309"/>
          </a:xfrm>
          <a:custGeom>
            <a:avLst/>
            <a:gdLst>
              <a:gd name="connsiteX0" fmla="*/ 879098 w 928260"/>
              <a:gd name="connsiteY0" fmla="*/ 176981 h 943897"/>
              <a:gd name="connsiteX1" fmla="*/ 741447 w 928260"/>
              <a:gd name="connsiteY1" fmla="*/ 58994 h 943897"/>
              <a:gd name="connsiteX2" fmla="*/ 692285 w 928260"/>
              <a:gd name="connsiteY2" fmla="*/ 29497 h 943897"/>
              <a:gd name="connsiteX3" fmla="*/ 554634 w 928260"/>
              <a:gd name="connsiteY3" fmla="*/ 0 h 943897"/>
              <a:gd name="connsiteX4" fmla="*/ 122014 w 928260"/>
              <a:gd name="connsiteY4" fmla="*/ 29497 h 943897"/>
              <a:gd name="connsiteX5" fmla="*/ 72853 w 928260"/>
              <a:gd name="connsiteY5" fmla="*/ 68826 h 943897"/>
              <a:gd name="connsiteX6" fmla="*/ 13860 w 928260"/>
              <a:gd name="connsiteY6" fmla="*/ 186813 h 943897"/>
              <a:gd name="connsiteX7" fmla="*/ 23692 w 928260"/>
              <a:gd name="connsiteY7" fmla="*/ 560439 h 943897"/>
              <a:gd name="connsiteX8" fmla="*/ 63021 w 928260"/>
              <a:gd name="connsiteY8" fmla="*/ 648929 h 943897"/>
              <a:gd name="connsiteX9" fmla="*/ 200673 w 928260"/>
              <a:gd name="connsiteY9" fmla="*/ 816078 h 943897"/>
              <a:gd name="connsiteX10" fmla="*/ 249834 w 928260"/>
              <a:gd name="connsiteY10" fmla="*/ 865239 h 943897"/>
              <a:gd name="connsiteX11" fmla="*/ 348156 w 928260"/>
              <a:gd name="connsiteY11" fmla="*/ 924233 h 943897"/>
              <a:gd name="connsiteX12" fmla="*/ 456311 w 928260"/>
              <a:gd name="connsiteY12" fmla="*/ 943897 h 943897"/>
              <a:gd name="connsiteX13" fmla="*/ 603795 w 928260"/>
              <a:gd name="connsiteY13" fmla="*/ 924233 h 943897"/>
              <a:gd name="connsiteX14" fmla="*/ 672621 w 928260"/>
              <a:gd name="connsiteY14" fmla="*/ 894736 h 943897"/>
              <a:gd name="connsiteX15" fmla="*/ 761111 w 928260"/>
              <a:gd name="connsiteY15" fmla="*/ 845575 h 943897"/>
              <a:gd name="connsiteX16" fmla="*/ 849602 w 928260"/>
              <a:gd name="connsiteY16" fmla="*/ 737420 h 943897"/>
              <a:gd name="connsiteX17" fmla="*/ 888931 w 928260"/>
              <a:gd name="connsiteY17" fmla="*/ 658762 h 943897"/>
              <a:gd name="connsiteX18" fmla="*/ 908595 w 928260"/>
              <a:gd name="connsiteY18" fmla="*/ 580104 h 943897"/>
              <a:gd name="connsiteX19" fmla="*/ 928260 w 928260"/>
              <a:gd name="connsiteY19" fmla="*/ 462116 h 943897"/>
              <a:gd name="connsiteX20" fmla="*/ 888931 w 928260"/>
              <a:gd name="connsiteY20" fmla="*/ 147484 h 943897"/>
              <a:gd name="connsiteX21" fmla="*/ 820105 w 928260"/>
              <a:gd name="connsiteY21" fmla="*/ 78658 h 943897"/>
              <a:gd name="connsiteX22" fmla="*/ 800440 w 928260"/>
              <a:gd name="connsiteY22" fmla="*/ 49162 h 943897"/>
              <a:gd name="connsiteX23" fmla="*/ 692285 w 928260"/>
              <a:gd name="connsiteY23" fmla="*/ 39329 h 94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8260" h="943897">
                <a:moveTo>
                  <a:pt x="879098" y="176981"/>
                </a:moveTo>
                <a:cubicBezTo>
                  <a:pt x="818231" y="116114"/>
                  <a:pt x="824499" y="118317"/>
                  <a:pt x="741447" y="58994"/>
                </a:cubicBezTo>
                <a:cubicBezTo>
                  <a:pt x="725896" y="47886"/>
                  <a:pt x="709683" y="37405"/>
                  <a:pt x="692285" y="29497"/>
                </a:cubicBezTo>
                <a:cubicBezTo>
                  <a:pt x="639145" y="5343"/>
                  <a:pt x="614443" y="7477"/>
                  <a:pt x="554634" y="0"/>
                </a:cubicBezTo>
                <a:cubicBezTo>
                  <a:pt x="410427" y="9832"/>
                  <a:pt x="265103" y="9056"/>
                  <a:pt x="122014" y="29497"/>
                </a:cubicBezTo>
                <a:cubicBezTo>
                  <a:pt x="101239" y="32465"/>
                  <a:pt x="84742" y="51533"/>
                  <a:pt x="72853" y="68826"/>
                </a:cubicBezTo>
                <a:cubicBezTo>
                  <a:pt x="47942" y="105060"/>
                  <a:pt x="13860" y="186813"/>
                  <a:pt x="13860" y="186813"/>
                </a:cubicBezTo>
                <a:cubicBezTo>
                  <a:pt x="-2893" y="337580"/>
                  <a:pt x="-9576" y="349741"/>
                  <a:pt x="23692" y="560439"/>
                </a:cubicBezTo>
                <a:cubicBezTo>
                  <a:pt x="28726" y="592323"/>
                  <a:pt x="46600" y="621139"/>
                  <a:pt x="63021" y="648929"/>
                </a:cubicBezTo>
                <a:cubicBezTo>
                  <a:pt x="159972" y="813000"/>
                  <a:pt x="112457" y="736684"/>
                  <a:pt x="200673" y="816078"/>
                </a:cubicBezTo>
                <a:cubicBezTo>
                  <a:pt x="217899" y="831581"/>
                  <a:pt x="231146" y="851534"/>
                  <a:pt x="249834" y="865239"/>
                </a:cubicBezTo>
                <a:cubicBezTo>
                  <a:pt x="280655" y="887842"/>
                  <a:pt x="310677" y="916738"/>
                  <a:pt x="348156" y="924233"/>
                </a:cubicBezTo>
                <a:cubicBezTo>
                  <a:pt x="416866" y="937975"/>
                  <a:pt x="380834" y="931318"/>
                  <a:pt x="456311" y="943897"/>
                </a:cubicBezTo>
                <a:cubicBezTo>
                  <a:pt x="505472" y="937342"/>
                  <a:pt x="555432" y="935225"/>
                  <a:pt x="603795" y="924233"/>
                </a:cubicBezTo>
                <a:cubicBezTo>
                  <a:pt x="628134" y="918701"/>
                  <a:pt x="649898" y="905065"/>
                  <a:pt x="672621" y="894736"/>
                </a:cubicBezTo>
                <a:cubicBezTo>
                  <a:pt x="695065" y="884534"/>
                  <a:pt x="743682" y="859131"/>
                  <a:pt x="761111" y="845575"/>
                </a:cubicBezTo>
                <a:cubicBezTo>
                  <a:pt x="793734" y="820201"/>
                  <a:pt x="830178" y="769794"/>
                  <a:pt x="849602" y="737420"/>
                </a:cubicBezTo>
                <a:cubicBezTo>
                  <a:pt x="864684" y="712283"/>
                  <a:pt x="875821" y="684981"/>
                  <a:pt x="888931" y="658762"/>
                </a:cubicBezTo>
                <a:cubicBezTo>
                  <a:pt x="895486" y="632543"/>
                  <a:pt x="903295" y="606605"/>
                  <a:pt x="908595" y="580104"/>
                </a:cubicBezTo>
                <a:cubicBezTo>
                  <a:pt x="916414" y="541006"/>
                  <a:pt x="928260" y="462116"/>
                  <a:pt x="928260" y="462116"/>
                </a:cubicBezTo>
                <a:cubicBezTo>
                  <a:pt x="925062" y="422144"/>
                  <a:pt x="925843" y="228692"/>
                  <a:pt x="888931" y="147484"/>
                </a:cubicBezTo>
                <a:cubicBezTo>
                  <a:pt x="867083" y="99418"/>
                  <a:pt x="855062" y="113615"/>
                  <a:pt x="820105" y="78658"/>
                </a:cubicBezTo>
                <a:cubicBezTo>
                  <a:pt x="811749" y="70302"/>
                  <a:pt x="810700" y="55025"/>
                  <a:pt x="800440" y="49162"/>
                </a:cubicBezTo>
                <a:cubicBezTo>
                  <a:pt x="776483" y="35472"/>
                  <a:pt x="715643" y="39329"/>
                  <a:pt x="692285" y="39329"/>
                </a:cubicBezTo>
              </a:path>
            </a:pathLst>
          </a:cu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406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8500E-B5F3-738F-CA31-BCB3C1B587F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45C89AA-BE8A-2FE1-6D92-5CCE133FBC3C}"/>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395DD02D-D512-046B-B360-5BD835E9E6C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EF649CB-138B-1507-1BDF-7B3DC9498F9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7A265E98-3986-43DB-8523-F71B5DCEBBFF}"/>
              </a:ext>
            </a:extLst>
          </p:cNvPr>
          <p:cNvSpPr txBox="1"/>
          <p:nvPr/>
        </p:nvSpPr>
        <p:spPr>
          <a:xfrm>
            <a:off x="3733800" y="55292"/>
            <a:ext cx="810985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Improvements Made</a:t>
            </a:r>
            <a:endPar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endParaRPr>
          </a:p>
        </p:txBody>
      </p:sp>
      <p:pic>
        <p:nvPicPr>
          <p:cNvPr id="4" name="Picture 3">
            <a:extLst>
              <a:ext uri="{FF2B5EF4-FFF2-40B4-BE49-F238E27FC236}">
                <a16:creationId xmlns:a16="http://schemas.microsoft.com/office/drawing/2014/main" id="{F0E4FDE8-63B2-9965-C4BC-DCA0EF32FD2B}"/>
              </a:ext>
            </a:extLst>
          </p:cNvPr>
          <p:cNvPicPr>
            <a:picLocks noChangeAspect="1"/>
          </p:cNvPicPr>
          <p:nvPr/>
        </p:nvPicPr>
        <p:blipFill>
          <a:blip r:embed="rId6"/>
          <a:stretch>
            <a:fillRect/>
          </a:stretch>
        </p:blipFill>
        <p:spPr>
          <a:xfrm>
            <a:off x="691243" y="1162042"/>
            <a:ext cx="10809514" cy="5172793"/>
          </a:xfrm>
          <a:prstGeom prst="rect">
            <a:avLst/>
          </a:prstGeom>
        </p:spPr>
      </p:pic>
    </p:spTree>
    <p:extLst>
      <p:ext uri="{BB962C8B-B14F-4D97-AF65-F5344CB8AC3E}">
        <p14:creationId xmlns:p14="http://schemas.microsoft.com/office/powerpoint/2010/main" val="185835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3" name="TextBox 12">
            <a:extLst>
              <a:ext uri="{FF2B5EF4-FFF2-40B4-BE49-F238E27FC236}">
                <a16:creationId xmlns:a16="http://schemas.microsoft.com/office/drawing/2014/main" id="{9D8AC537-50EC-8F00-4832-4E8DF5307897}"/>
              </a:ext>
            </a:extLst>
          </p:cNvPr>
          <p:cNvSpPr txBox="1"/>
          <p:nvPr/>
        </p:nvSpPr>
        <p:spPr>
          <a:xfrm>
            <a:off x="4080931" y="269490"/>
            <a:ext cx="7340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Tw Cen MT" panose="020B0602020104020603"/>
                <a:ea typeface="+mn-ea"/>
                <a:cs typeface="+mn-cs"/>
              </a:rPr>
              <a:t>Academic &amp; student support</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EBB3B3B5-8A94-0BCB-85D3-65E1413BB937}"/>
              </a:ext>
            </a:extLst>
          </p:cNvPr>
          <p:cNvSpPr txBox="1">
            <a:spLocks/>
          </p:cNvSpPr>
          <p:nvPr/>
        </p:nvSpPr>
        <p:spPr>
          <a:xfrm>
            <a:off x="293116" y="4658884"/>
            <a:ext cx="3148486" cy="117951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Tifani</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Crawford-Barsotti</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Exam Proctor</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005B8ED-3879-91A1-A589-C87896ED5A97}"/>
              </a:ext>
            </a:extLst>
          </p:cNvPr>
          <p:cNvSpPr txBox="1">
            <a:spLocks/>
          </p:cNvSpPr>
          <p:nvPr/>
        </p:nvSpPr>
        <p:spPr>
          <a:xfrm>
            <a:off x="4278894" y="4608513"/>
            <a:ext cx="2777328" cy="117951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Calvin Gone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Native American Student Ambassador</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B0AF2C6-DFDA-EED7-DFD8-1D524F80FC59}"/>
              </a:ext>
            </a:extLst>
          </p:cNvPr>
          <p:cNvSpPr txBox="1">
            <a:spLocks/>
          </p:cNvSpPr>
          <p:nvPr/>
        </p:nvSpPr>
        <p:spPr>
          <a:xfrm>
            <a:off x="8273045" y="4608513"/>
            <a:ext cx="3148486" cy="11795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Chris Sawhill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Veteran’s Success Coach</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erson with a mustache and a plaid shirt&#10;&#10;Description automatically generated">
            <a:extLst>
              <a:ext uri="{FF2B5EF4-FFF2-40B4-BE49-F238E27FC236}">
                <a16:creationId xmlns:a16="http://schemas.microsoft.com/office/drawing/2014/main" id="{F7A17A7B-C009-610E-D596-32983BCB6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0493" y="1176718"/>
            <a:ext cx="2178039" cy="3185431"/>
          </a:xfrm>
          <a:prstGeom prst="rect">
            <a:avLst/>
          </a:prstGeom>
        </p:spPr>
      </p:pic>
      <p:pic>
        <p:nvPicPr>
          <p:cNvPr id="4" name="Picture 3" descr="A person wearing glasses and a blue shirt&#10;&#10;Description automatically generated">
            <a:extLst>
              <a:ext uri="{FF2B5EF4-FFF2-40B4-BE49-F238E27FC236}">
                <a16:creationId xmlns:a16="http://schemas.microsoft.com/office/drawing/2014/main" id="{34C39EF1-58F2-B550-F119-8D701DDC45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1598" y="1185310"/>
            <a:ext cx="2531920" cy="3294320"/>
          </a:xfrm>
          <a:prstGeom prst="rect">
            <a:avLst/>
          </a:prstGeom>
        </p:spPr>
      </p:pic>
      <p:pic>
        <p:nvPicPr>
          <p:cNvPr id="7" name="Picture 6" descr="A person in a blue shirt&#10;&#10;Description automatically generated">
            <a:extLst>
              <a:ext uri="{FF2B5EF4-FFF2-40B4-BE49-F238E27FC236}">
                <a16:creationId xmlns:a16="http://schemas.microsoft.com/office/drawing/2014/main" id="{602B34A5-03AA-7F0A-9860-9C19012031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313" y="1259910"/>
            <a:ext cx="2448455" cy="3219719"/>
          </a:xfrm>
          <a:prstGeom prst="rect">
            <a:avLst/>
          </a:prstGeom>
        </p:spPr>
      </p:pic>
    </p:spTree>
    <p:extLst>
      <p:ext uri="{BB962C8B-B14F-4D97-AF65-F5344CB8AC3E}">
        <p14:creationId xmlns:p14="http://schemas.microsoft.com/office/powerpoint/2010/main" val="3512860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DDCB7-3889-A986-8648-1ECAA83A476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4A24F99-B948-576C-E3B9-03E579C64D37}"/>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9B95FF9-D659-3CF0-A6E6-0E74356900E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1E368FF7-2973-34F2-ED21-B96D457E7B2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E8C16186-E163-9568-198A-6E858076595F}"/>
              </a:ext>
            </a:extLst>
          </p:cNvPr>
          <p:cNvSpPr txBox="1"/>
          <p:nvPr/>
        </p:nvSpPr>
        <p:spPr>
          <a:xfrm>
            <a:off x="1823357" y="64264"/>
            <a:ext cx="854528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Comparison</a:t>
            </a:r>
            <a:endPar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endParaRPr>
          </a:p>
        </p:txBody>
      </p:sp>
      <p:sp>
        <p:nvSpPr>
          <p:cNvPr id="7" name="TextBox 6">
            <a:extLst>
              <a:ext uri="{FF2B5EF4-FFF2-40B4-BE49-F238E27FC236}">
                <a16:creationId xmlns:a16="http://schemas.microsoft.com/office/drawing/2014/main" id="{4BC96E51-EB72-D00A-780A-7F486B115E5D}"/>
              </a:ext>
            </a:extLst>
          </p:cNvPr>
          <p:cNvSpPr txBox="1"/>
          <p:nvPr/>
        </p:nvSpPr>
        <p:spPr>
          <a:xfrm>
            <a:off x="677332" y="1148621"/>
            <a:ext cx="11334561"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Employee retention and morale continue to be top goals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Increasing enrollment and developing/improving academic programs less important than comparison group.</a:t>
            </a:r>
          </a:p>
        </p:txBody>
      </p:sp>
      <p:pic>
        <p:nvPicPr>
          <p:cNvPr id="9" name="Picture 8">
            <a:extLst>
              <a:ext uri="{FF2B5EF4-FFF2-40B4-BE49-F238E27FC236}">
                <a16:creationId xmlns:a16="http://schemas.microsoft.com/office/drawing/2014/main" id="{53A173E5-3955-2C76-163E-C047B81616C4}"/>
              </a:ext>
            </a:extLst>
          </p:cNvPr>
          <p:cNvPicPr>
            <a:picLocks noChangeAspect="1"/>
          </p:cNvPicPr>
          <p:nvPr/>
        </p:nvPicPr>
        <p:blipFill>
          <a:blip r:embed="rId6"/>
          <a:stretch>
            <a:fillRect/>
          </a:stretch>
        </p:blipFill>
        <p:spPr>
          <a:xfrm>
            <a:off x="0" y="2820314"/>
            <a:ext cx="12192000" cy="3791266"/>
          </a:xfrm>
          <a:prstGeom prst="rect">
            <a:avLst/>
          </a:prstGeom>
        </p:spPr>
      </p:pic>
    </p:spTree>
    <p:extLst>
      <p:ext uri="{BB962C8B-B14F-4D97-AF65-F5344CB8AC3E}">
        <p14:creationId xmlns:p14="http://schemas.microsoft.com/office/powerpoint/2010/main" val="2229162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911D3-58D2-40A4-D0EA-F525428B9EB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3C26F07-E014-1BD8-E3DC-9B939714B206}"/>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C000"/>
                </a:solidFill>
                <a:effectLst/>
                <a:uLnTx/>
                <a:uFillTx/>
                <a:latin typeface="Amasis MT Pro Black" panose="02040A04050005020304" pitchFamily="18" charset="0"/>
                <a:ea typeface="+mn-ea"/>
                <a:cs typeface="+mn-cs"/>
              </a:rPr>
              <a:t>Comparison</a:t>
            </a:r>
          </a:p>
        </p:txBody>
      </p:sp>
      <p:pic>
        <p:nvPicPr>
          <p:cNvPr id="5" name="Graphic 4">
            <a:extLst>
              <a:ext uri="{FF2B5EF4-FFF2-40B4-BE49-F238E27FC236}">
                <a16:creationId xmlns:a16="http://schemas.microsoft.com/office/drawing/2014/main" id="{68F5AC59-C1CA-83C9-03A7-261C43A39BC9}"/>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B9ABCA10-BD4B-3404-F147-4DAFBCBB665B}"/>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pic>
        <p:nvPicPr>
          <p:cNvPr id="4" name="Picture 3">
            <a:extLst>
              <a:ext uri="{FF2B5EF4-FFF2-40B4-BE49-F238E27FC236}">
                <a16:creationId xmlns:a16="http://schemas.microsoft.com/office/drawing/2014/main" id="{87CE45D7-F729-184F-2F44-FAE8D29C4835}"/>
              </a:ext>
            </a:extLst>
          </p:cNvPr>
          <p:cNvPicPr>
            <a:picLocks noChangeAspect="1"/>
          </p:cNvPicPr>
          <p:nvPr/>
        </p:nvPicPr>
        <p:blipFill>
          <a:blip r:embed="rId6"/>
          <a:stretch>
            <a:fillRect/>
          </a:stretch>
        </p:blipFill>
        <p:spPr>
          <a:xfrm>
            <a:off x="0" y="1210979"/>
            <a:ext cx="12192000" cy="5321540"/>
          </a:xfrm>
          <a:prstGeom prst="rect">
            <a:avLst/>
          </a:prstGeom>
        </p:spPr>
      </p:pic>
    </p:spTree>
    <p:extLst>
      <p:ext uri="{BB962C8B-B14F-4D97-AF65-F5344CB8AC3E}">
        <p14:creationId xmlns:p14="http://schemas.microsoft.com/office/powerpoint/2010/main" val="1501303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D0C7-C569-1853-B8E6-4C970B701B0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6684855-90E9-D3B7-ED5A-643EADE2D22B}"/>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9ABE761C-CD24-391D-359A-2D7DB50D1C68}"/>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00AC8A9C-EE96-8829-57D8-AE81EAED176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2" name="TextBox 1">
            <a:extLst>
              <a:ext uri="{FF2B5EF4-FFF2-40B4-BE49-F238E27FC236}">
                <a16:creationId xmlns:a16="http://schemas.microsoft.com/office/drawing/2014/main" id="{9F30079A-6B28-6784-3C2E-67FB372AE69C}"/>
              </a:ext>
            </a:extLst>
          </p:cNvPr>
          <p:cNvSpPr txBox="1"/>
          <p:nvPr/>
        </p:nvSpPr>
        <p:spPr>
          <a:xfrm>
            <a:off x="4316184" y="55292"/>
            <a:ext cx="787581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rPr>
              <a:t>Employee Reflections</a:t>
            </a:r>
            <a:endParaRPr kumimoji="0" lang="en-US" sz="3600" b="1" i="0" u="none" strike="noStrike" kern="1200" cap="none" spc="0" normalizeH="0" baseline="0" noProof="0" dirty="0">
              <a:ln>
                <a:noFill/>
              </a:ln>
              <a:solidFill>
                <a:srgbClr val="FFC000"/>
              </a:solidFill>
              <a:effectLst/>
              <a:uLnTx/>
              <a:uFillTx/>
              <a:latin typeface="Amasis MT Pro Black" panose="020F0502020204030204" pitchFamily="18" charset="0"/>
              <a:ea typeface="+mn-ea"/>
              <a:cs typeface="+mn-cs"/>
            </a:endParaRPr>
          </a:p>
        </p:txBody>
      </p:sp>
      <p:pic>
        <p:nvPicPr>
          <p:cNvPr id="4" name="Picture 3">
            <a:extLst>
              <a:ext uri="{FF2B5EF4-FFF2-40B4-BE49-F238E27FC236}">
                <a16:creationId xmlns:a16="http://schemas.microsoft.com/office/drawing/2014/main" id="{33787964-9115-82E5-0DCD-8810BC97225B}"/>
              </a:ext>
            </a:extLst>
          </p:cNvPr>
          <p:cNvPicPr>
            <a:picLocks noChangeAspect="1"/>
          </p:cNvPicPr>
          <p:nvPr/>
        </p:nvPicPr>
        <p:blipFill>
          <a:blip r:embed="rId6"/>
          <a:stretch>
            <a:fillRect/>
          </a:stretch>
        </p:blipFill>
        <p:spPr>
          <a:xfrm>
            <a:off x="0" y="1782754"/>
            <a:ext cx="12192000" cy="3292492"/>
          </a:xfrm>
          <a:prstGeom prst="rect">
            <a:avLst/>
          </a:prstGeom>
        </p:spPr>
      </p:pic>
    </p:spTree>
    <p:extLst>
      <p:ext uri="{BB962C8B-B14F-4D97-AF65-F5344CB8AC3E}">
        <p14:creationId xmlns:p14="http://schemas.microsoft.com/office/powerpoint/2010/main" val="362254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2DAB77-7EC9-AF00-1063-6779DD7C6E2D}"/>
              </a:ext>
            </a:extLst>
          </p:cNvPr>
          <p:cNvSpPr/>
          <p:nvPr>
            <p:custDataLst>
              <p:tags r:id="rId2"/>
            </p:custDataLst>
          </p:nvPr>
        </p:nvSpPr>
        <p:spPr>
          <a:xfrm>
            <a:off x="6286500" y="43053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5B5B"/>
                </a:solidFill>
                <a:effectLst/>
                <a:uLnTx/>
                <a:uFillTx/>
                <a:latin typeface="Calibri" panose="020F0502020204030204"/>
                <a:ea typeface="+mn-ea"/>
                <a:cs typeface="+mn-cs"/>
              </a:rPr>
              <a:t>Please download and install the </a:t>
            </a:r>
            <a:r>
              <a:rPr kumimoji="0" lang="en-US" sz="2000" b="0" i="0" u="none" strike="noStrike" kern="1200" cap="none" spc="0" normalizeH="0" baseline="0" noProof="0" dirty="0" err="1">
                <a:ln>
                  <a:noFill/>
                </a:ln>
                <a:solidFill>
                  <a:srgbClr val="5B5B5B"/>
                </a:solidFill>
                <a:effectLst/>
                <a:uLnTx/>
                <a:uFillTx/>
                <a:latin typeface="Calibri" panose="020F0502020204030204"/>
                <a:ea typeface="+mn-ea"/>
                <a:cs typeface="+mn-cs"/>
              </a:rPr>
              <a:t>Slido</a:t>
            </a:r>
            <a:r>
              <a:rPr kumimoji="0" lang="en-US" sz="2000" b="0" i="0" u="none" strike="noStrike" kern="1200" cap="none" spc="0" normalizeH="0" baseline="0" noProof="0" dirty="0">
                <a:ln>
                  <a:noFill/>
                </a:ln>
                <a:solidFill>
                  <a:srgbClr val="5B5B5B"/>
                </a:solidFill>
                <a:effectLst/>
                <a:uLnTx/>
                <a:uFillTx/>
                <a:latin typeface="Calibri" panose="020F0502020204030204"/>
                <a:ea typeface="+mn-ea"/>
                <a:cs typeface="+mn-cs"/>
              </a:rPr>
              <a:t> app on all computers you use</a:t>
            </a:r>
          </a:p>
        </p:txBody>
      </p:sp>
      <p:pic>
        <p:nvPicPr>
          <p:cNvPr id="4" name="Graphic 3">
            <a:extLst>
              <a:ext uri="{FF2B5EF4-FFF2-40B4-BE49-F238E27FC236}">
                <a16:creationId xmlns:a16="http://schemas.microsoft.com/office/drawing/2014/main" id="{8EEE5017-5DCD-97CD-2A13-3B4F765DEFC2}"/>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E1C8CC32-BD3F-FAD6-B99B-D8DF8580132D}"/>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7C25BCC5-0BAC-DCCF-0BFE-6C515A34AF13}"/>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28064C67-AF78-039B-F219-7A1AD98C41D2}"/>
              </a:ext>
            </a:extLst>
          </p:cNvPr>
          <p:cNvSpPr/>
          <p:nvPr>
            <p:custDataLst>
              <p:tags r:id="rId6"/>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B5B5B"/>
                </a:solidFill>
                <a:effectLst/>
                <a:uLnTx/>
                <a:uFillTx/>
                <a:latin typeface="Calibri" panose="020F0502020204030204"/>
                <a:ea typeface="+mn-ea"/>
                <a:cs typeface="+mn-cs"/>
              </a:rPr>
              <a:t>Which of these 3 identified priorities from the survey should be the focus for 2025?</a:t>
            </a:r>
          </a:p>
        </p:txBody>
      </p:sp>
      <p:sp>
        <p:nvSpPr>
          <p:cNvPr id="10" name="Rectangle 9">
            <a:extLst>
              <a:ext uri="{FF2B5EF4-FFF2-40B4-BE49-F238E27FC236}">
                <a16:creationId xmlns:a16="http://schemas.microsoft.com/office/drawing/2014/main" id="{5ADA1218-C137-7791-6847-585BC328686C}"/>
              </a:ext>
            </a:extLst>
          </p:cNvPr>
          <p:cNvSpPr/>
          <p:nvPr>
            <p:custDataLst>
              <p:tags r:id="rId7"/>
            </p:custDataLst>
          </p:nvPr>
        </p:nvSpPr>
        <p:spPr>
          <a:xfrm>
            <a:off x="3901440" y="6032500"/>
            <a:ext cx="7315199" cy="51816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5B5B5B"/>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5B5B5B"/>
                </a:solidFill>
                <a:effectLst/>
                <a:uLnTx/>
                <a:uFillTx/>
                <a:latin typeface="Calibri" panose="020F0502020204030204"/>
                <a:ea typeface="+mn-ea"/>
                <a:cs typeface="+mn-cs"/>
              </a:rPr>
              <a:t> Start presenting to display the poll results on this slide.</a:t>
            </a:r>
          </a:p>
        </p:txBody>
      </p:sp>
    </p:spTree>
    <p:custDataLst>
      <p:tags r:id="rId1"/>
    </p:custDataLst>
    <p:extLst>
      <p:ext uri="{BB962C8B-B14F-4D97-AF65-F5344CB8AC3E}">
        <p14:creationId xmlns:p14="http://schemas.microsoft.com/office/powerpoint/2010/main" val="1524692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ED508-7CF6-E177-6ADC-7C91002F403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DA29F2D-F166-C283-75D0-61019C370952}"/>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203F3F3C-747B-D80F-DC3A-88A2890CED88}"/>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DCB8B71A-19B3-BEE0-DA8D-67E7872821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4" name="TextBox 3">
            <a:extLst>
              <a:ext uri="{FF2B5EF4-FFF2-40B4-BE49-F238E27FC236}">
                <a16:creationId xmlns:a16="http://schemas.microsoft.com/office/drawing/2014/main" id="{022098C6-34CC-CCEF-76CB-10C0FA1095BD}"/>
              </a:ext>
            </a:extLst>
          </p:cNvPr>
          <p:cNvSpPr txBox="1"/>
          <p:nvPr/>
        </p:nvSpPr>
        <p:spPr>
          <a:xfrm>
            <a:off x="677332" y="3098848"/>
            <a:ext cx="11219700" cy="255454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Post the quantitative data in the College Council folder.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Set up a team to address the 2025 priority identified today.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Communicate progress through College Council and The Otter News.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Other ideas?</a:t>
            </a:r>
          </a:p>
        </p:txBody>
      </p:sp>
      <p:graphicFrame>
        <p:nvGraphicFramePr>
          <p:cNvPr id="8" name="Diagram 7">
            <a:extLst>
              <a:ext uri="{FF2B5EF4-FFF2-40B4-BE49-F238E27FC236}">
                <a16:creationId xmlns:a16="http://schemas.microsoft.com/office/drawing/2014/main" id="{90193AFF-63AD-865E-45C4-E6B2EDD1C3DD}"/>
              </a:ext>
            </a:extLst>
          </p:cNvPr>
          <p:cNvGraphicFramePr/>
          <p:nvPr/>
        </p:nvGraphicFramePr>
        <p:xfrm>
          <a:off x="677332" y="1605193"/>
          <a:ext cx="8987778" cy="12003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36986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5F4C-092C-A98F-C8A0-4069FAD3456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6BE7152-5579-1DFE-D190-12D9B23AE6A2}"/>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4BE3C62A-4E9A-B65C-426C-A9C907B439E9}"/>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8528E3C0-C355-9456-9951-1A5794471F51}"/>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FED3432C-0BF6-350A-68EF-B578F8347D23}"/>
              </a:ext>
            </a:extLst>
          </p:cNvPr>
          <p:cNvSpPr txBox="1"/>
          <p:nvPr/>
        </p:nvSpPr>
        <p:spPr>
          <a:xfrm>
            <a:off x="677332" y="2150264"/>
            <a:ext cx="10363201"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Student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Scott Thompson</a:t>
            </a:r>
          </a:p>
        </p:txBody>
      </p:sp>
    </p:spTree>
    <p:extLst>
      <p:ext uri="{BB962C8B-B14F-4D97-AF65-F5344CB8AC3E}">
        <p14:creationId xmlns:p14="http://schemas.microsoft.com/office/powerpoint/2010/main" val="1231205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5094C-359C-2948-808B-A7E62824CA3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CC49EF6-F9D0-C312-4B3F-AA1123A28321}"/>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CAD8C9B5-E51C-D421-F91A-ABCB0C348D61}"/>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B3DE4E7D-1A18-CE4E-82D5-24E38BB792DC}"/>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562B693A-9A6E-FFB2-E80F-4F738239AD0C}"/>
              </a:ext>
            </a:extLst>
          </p:cNvPr>
          <p:cNvSpPr txBox="1"/>
          <p:nvPr/>
        </p:nvSpPr>
        <p:spPr>
          <a:xfrm>
            <a:off x="743235" y="1703685"/>
            <a:ext cx="10363201"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Wrap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Quincie Jones</a:t>
            </a:r>
          </a:p>
        </p:txBody>
      </p:sp>
    </p:spTree>
    <p:extLst>
      <p:ext uri="{BB962C8B-B14F-4D97-AF65-F5344CB8AC3E}">
        <p14:creationId xmlns:p14="http://schemas.microsoft.com/office/powerpoint/2010/main" val="428569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3" name="TextBox 12">
            <a:extLst>
              <a:ext uri="{FF2B5EF4-FFF2-40B4-BE49-F238E27FC236}">
                <a16:creationId xmlns:a16="http://schemas.microsoft.com/office/drawing/2014/main" id="{9D8AC537-50EC-8F00-4832-4E8DF5307897}"/>
              </a:ext>
            </a:extLst>
          </p:cNvPr>
          <p:cNvSpPr txBox="1"/>
          <p:nvPr/>
        </p:nvSpPr>
        <p:spPr>
          <a:xfrm>
            <a:off x="4080931" y="269490"/>
            <a:ext cx="7340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Tw Cen MT" panose="020B0602020104020603"/>
                <a:ea typeface="+mn-ea"/>
                <a:cs typeface="+mn-cs"/>
              </a:rPr>
              <a:t>General Studies &amp; ADJUNCTS</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022831-E33C-AD07-F5D4-2A3B520536B1}"/>
              </a:ext>
            </a:extLst>
          </p:cNvPr>
          <p:cNvSpPr txBox="1"/>
          <p:nvPr/>
        </p:nvSpPr>
        <p:spPr>
          <a:xfrm>
            <a:off x="1354182" y="4814534"/>
            <a:ext cx="2230045"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Jennifer Wendland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Biology Lab Instructor</a:t>
            </a:r>
          </a:p>
        </p:txBody>
      </p:sp>
      <p:sp>
        <p:nvSpPr>
          <p:cNvPr id="3" name="Content Placeholder 2">
            <a:extLst>
              <a:ext uri="{FF2B5EF4-FFF2-40B4-BE49-F238E27FC236}">
                <a16:creationId xmlns:a16="http://schemas.microsoft.com/office/drawing/2014/main" id="{2AC9FDD5-4A79-35E7-9E5B-C00B426108DC}"/>
              </a:ext>
            </a:extLst>
          </p:cNvPr>
          <p:cNvSpPr txBox="1">
            <a:spLocks/>
          </p:cNvSpPr>
          <p:nvPr/>
        </p:nvSpPr>
        <p:spPr>
          <a:xfrm>
            <a:off x="6637468" y="1607438"/>
            <a:ext cx="5032885" cy="441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Robert Ingram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CET Healthcare</a:t>
            </a:r>
          </a:p>
          <a:p>
            <a:pPr marL="0" marR="0" lvl="1"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Karl Berg</a:t>
            </a:r>
          </a:p>
          <a:p>
            <a:pPr marL="0" marR="0" lvl="1"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Welding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Sarah Ginger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Dental Hygiene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Carl Clary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Nursing</a:t>
            </a:r>
          </a:p>
        </p:txBody>
      </p:sp>
      <p:pic>
        <p:nvPicPr>
          <p:cNvPr id="4" name="Picture 3" descr="A blue and white seal&#10;&#10;Description automatically generated">
            <a:extLst>
              <a:ext uri="{FF2B5EF4-FFF2-40B4-BE49-F238E27FC236}">
                <a16:creationId xmlns:a16="http://schemas.microsoft.com/office/drawing/2014/main" id="{50A9BC5F-CD8F-4B96-6B32-D61787DD41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8517" y="1470393"/>
            <a:ext cx="2301376" cy="3209865"/>
          </a:xfrm>
          <a:prstGeom prst="rect">
            <a:avLst/>
          </a:prstGeom>
        </p:spPr>
      </p:pic>
    </p:spTree>
    <p:extLst>
      <p:ext uri="{BB962C8B-B14F-4D97-AF65-F5344CB8AC3E}">
        <p14:creationId xmlns:p14="http://schemas.microsoft.com/office/powerpoint/2010/main" val="312250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AFD4-5845-8358-CA64-6EC2D20A4EF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5389B36-E35F-4C40-74B4-EC7E13247C85}"/>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41FB1E9D-B1D4-A4D7-1E13-08AE7C66E40A}"/>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1EBC017C-FF35-6814-41F8-62372B5A8B34}"/>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3" name="TextBox 12">
            <a:extLst>
              <a:ext uri="{FF2B5EF4-FFF2-40B4-BE49-F238E27FC236}">
                <a16:creationId xmlns:a16="http://schemas.microsoft.com/office/drawing/2014/main" id="{86B3A86E-2791-2AF9-D624-C41BB770474E}"/>
              </a:ext>
            </a:extLst>
          </p:cNvPr>
          <p:cNvSpPr txBox="1"/>
          <p:nvPr/>
        </p:nvSpPr>
        <p:spPr>
          <a:xfrm>
            <a:off x="4080931" y="269490"/>
            <a:ext cx="734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ADMINISTRATION</a:t>
            </a:r>
          </a:p>
        </p:txBody>
      </p:sp>
      <p:sp>
        <p:nvSpPr>
          <p:cNvPr id="3" name="Content Placeholder 2">
            <a:extLst>
              <a:ext uri="{FF2B5EF4-FFF2-40B4-BE49-F238E27FC236}">
                <a16:creationId xmlns:a16="http://schemas.microsoft.com/office/drawing/2014/main" id="{932B6CBE-07A1-C00C-91DD-8D227BEFD2A9}"/>
              </a:ext>
            </a:extLst>
          </p:cNvPr>
          <p:cNvSpPr txBox="1">
            <a:spLocks/>
          </p:cNvSpPr>
          <p:nvPr/>
        </p:nvSpPr>
        <p:spPr>
          <a:xfrm>
            <a:off x="5572239" y="3044061"/>
            <a:ext cx="5032885" cy="15411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Amy Thompson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GS 10K SB</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erson wearing glasses and a black shirt&#10;&#10;Description automatically generated">
            <a:extLst>
              <a:ext uri="{FF2B5EF4-FFF2-40B4-BE49-F238E27FC236}">
                <a16:creationId xmlns:a16="http://schemas.microsoft.com/office/drawing/2014/main" id="{2407C104-1E84-27DE-4AC5-2C6B17767D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043" y="1525692"/>
            <a:ext cx="2772767" cy="4153958"/>
          </a:xfrm>
          <a:prstGeom prst="rect">
            <a:avLst/>
          </a:prstGeom>
        </p:spPr>
      </p:pic>
    </p:spTree>
    <p:extLst>
      <p:ext uri="{BB962C8B-B14F-4D97-AF65-F5344CB8AC3E}">
        <p14:creationId xmlns:p14="http://schemas.microsoft.com/office/powerpoint/2010/main" val="249332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3" name="TextBox 12">
            <a:extLst>
              <a:ext uri="{FF2B5EF4-FFF2-40B4-BE49-F238E27FC236}">
                <a16:creationId xmlns:a16="http://schemas.microsoft.com/office/drawing/2014/main" id="{9D8AC537-50EC-8F00-4832-4E8DF5307897}"/>
              </a:ext>
            </a:extLst>
          </p:cNvPr>
          <p:cNvSpPr txBox="1"/>
          <p:nvPr/>
        </p:nvSpPr>
        <p:spPr>
          <a:xfrm>
            <a:off x="4080931" y="269490"/>
            <a:ext cx="7340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Tw Cen MT" panose="020B0602020104020603"/>
                <a:ea typeface="+mn-ea"/>
                <a:cs typeface="+mn-cs"/>
              </a:rPr>
              <a:t>Same Otter, different den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1AE524E-AD35-2B94-6CB8-8632FEB6CF7B}"/>
              </a:ext>
            </a:extLst>
          </p:cNvPr>
          <p:cNvSpPr txBox="1"/>
          <p:nvPr/>
        </p:nvSpPr>
        <p:spPr>
          <a:xfrm>
            <a:off x="3687025" y="2939211"/>
            <a:ext cx="2381989"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Kody Gilleo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Computer Support Specialist</a:t>
            </a:r>
          </a:p>
        </p:txBody>
      </p:sp>
      <p:pic>
        <p:nvPicPr>
          <p:cNvPr id="4" name="Picture 3" descr="A person with a beard and glasses&#10;&#10;Description automatically generated">
            <a:extLst>
              <a:ext uri="{FF2B5EF4-FFF2-40B4-BE49-F238E27FC236}">
                <a16:creationId xmlns:a16="http://schemas.microsoft.com/office/drawing/2014/main" id="{AF105BE9-0CDA-A7A9-6FF5-FD63E830F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509" y="1811635"/>
            <a:ext cx="2814191" cy="4005966"/>
          </a:xfrm>
          <a:prstGeom prst="rect">
            <a:avLst/>
          </a:prstGeom>
        </p:spPr>
      </p:pic>
    </p:spTree>
    <p:extLst>
      <p:ext uri="{BB962C8B-B14F-4D97-AF65-F5344CB8AC3E}">
        <p14:creationId xmlns:p14="http://schemas.microsoft.com/office/powerpoint/2010/main" val="136765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A213-7BB1-5B5B-0EA8-E8D5FF8E743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847F0AE-9FC6-B356-DC27-3E30913A7D3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91E987E5-2E87-0CF0-4F2F-85B8111C06C4}"/>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C900C93C-EBA7-F15D-BE1D-08E9DF664F1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73361202-D538-A0AA-0946-AB90C1EFF9A1}"/>
              </a:ext>
            </a:extLst>
          </p:cNvPr>
          <p:cNvSpPr txBox="1"/>
          <p:nvPr/>
        </p:nvSpPr>
        <p:spPr>
          <a:xfrm>
            <a:off x="743235" y="1703685"/>
            <a:ext cx="10363201"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Website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Scott Thompson</a:t>
            </a:r>
          </a:p>
        </p:txBody>
      </p:sp>
    </p:spTree>
    <p:extLst>
      <p:ext uri="{BB962C8B-B14F-4D97-AF65-F5344CB8AC3E}">
        <p14:creationId xmlns:p14="http://schemas.microsoft.com/office/powerpoint/2010/main" val="162846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E630-3AC8-582C-7544-771408EE03A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13628C3-DECA-50B7-D0C2-C5A43CB25453}"/>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FADA264E-3B0B-7AED-68C1-D310485006C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022A590A-81DD-7F88-0D49-62C7D507A03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2785ACA1-73ED-3B9E-2CF9-069C775F914F}"/>
              </a:ext>
            </a:extLst>
          </p:cNvPr>
          <p:cNvSpPr txBox="1"/>
          <p:nvPr/>
        </p:nvSpPr>
        <p:spPr>
          <a:xfrm>
            <a:off x="677332" y="1687208"/>
            <a:ext cx="10363201"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Mental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Troy Stoddard</a:t>
            </a:r>
          </a:p>
        </p:txBody>
      </p:sp>
    </p:spTree>
    <p:extLst>
      <p:ext uri="{BB962C8B-B14F-4D97-AF65-F5344CB8AC3E}">
        <p14:creationId xmlns:p14="http://schemas.microsoft.com/office/powerpoint/2010/main" val="132008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310742-A0F4-0F19-6B21-216BA0EDD18D}"/>
              </a:ext>
            </a:extLst>
          </p:cNvPr>
          <p:cNvSpPr>
            <a:spLocks noGrp="1" noRot="1" noMove="1" noResize="1" noEditPoints="1" noAdjustHandles="1" noChangeArrowheads="1" noChangeShapeType="1"/>
          </p:cNvSpPr>
          <p:nvPr/>
        </p:nvSpPr>
        <p:spPr>
          <a:xfrm>
            <a:off x="0" y="1"/>
            <a:ext cx="12192000" cy="1080654"/>
          </a:xfrm>
          <a:prstGeom prst="rect">
            <a:avLst/>
          </a:prstGeom>
          <a:solidFill>
            <a:srgbClr val="056F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B01749EB-07CD-4448-9A7C-F2934DA60A5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126136" y="6548582"/>
            <a:ext cx="11885757" cy="125997"/>
          </a:xfrm>
          <a:prstGeom prst="rect">
            <a:avLst/>
          </a:prstGeom>
        </p:spPr>
      </p:pic>
      <p:pic>
        <p:nvPicPr>
          <p:cNvPr id="11" name="Graphic 10">
            <a:extLst>
              <a:ext uri="{FF2B5EF4-FFF2-40B4-BE49-F238E27FC236}">
                <a16:creationId xmlns:a16="http://schemas.microsoft.com/office/drawing/2014/main" id="{9805C7A1-7A1C-FD98-EA5C-A205E384C302}"/>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677332" y="183421"/>
            <a:ext cx="2764270" cy="795201"/>
          </a:xfrm>
          <a:prstGeom prst="rect">
            <a:avLst/>
          </a:prstGeom>
        </p:spPr>
      </p:pic>
      <p:sp>
        <p:nvSpPr>
          <p:cNvPr id="14" name="TextBox 13">
            <a:extLst>
              <a:ext uri="{FF2B5EF4-FFF2-40B4-BE49-F238E27FC236}">
                <a16:creationId xmlns:a16="http://schemas.microsoft.com/office/drawing/2014/main" id="{1D6D8302-5B9F-1721-1E0F-1DDF76704422}"/>
              </a:ext>
            </a:extLst>
          </p:cNvPr>
          <p:cNvSpPr txBox="1"/>
          <p:nvPr/>
        </p:nvSpPr>
        <p:spPr>
          <a:xfrm>
            <a:off x="874713" y="1842629"/>
            <a:ext cx="10363201"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Institutional Accreditation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Mid-Cycle Report and Visit</a:t>
            </a:r>
          </a:p>
        </p:txBody>
      </p:sp>
      <p:sp>
        <p:nvSpPr>
          <p:cNvPr id="15" name="TextBox 14">
            <a:extLst>
              <a:ext uri="{FF2B5EF4-FFF2-40B4-BE49-F238E27FC236}">
                <a16:creationId xmlns:a16="http://schemas.microsoft.com/office/drawing/2014/main" id="{9F74C003-63F0-1898-D0B4-585B0168A017}"/>
              </a:ext>
            </a:extLst>
          </p:cNvPr>
          <p:cNvSpPr txBox="1"/>
          <p:nvPr/>
        </p:nvSpPr>
        <p:spPr>
          <a:xfrm>
            <a:off x="874713" y="4322670"/>
            <a:ext cx="103886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Eleazar Ortega, Accreditation Liaison Officer</a:t>
            </a:r>
            <a:endParaRPr kumimoji="0" lang="en-US" sz="2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7390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zYxODk4NjB9"/>
  <p:tag name="SLIDO_TYPE" val="SlidoPoll"/>
  <p:tag name="SLIDO_POLL_UUID" val="234112a9-ca56-48da-b097-89ba6f08be12"/>
  <p:tag name="SLIDO_TIMELINE" val="W3sicG9sbFF1ZXN0aW9uVXVpZCI6IjQzMjk5ZWFiLTY0MWYtNDE1ZC1hNjgxLTNiMjk0YzEyY2Y3NyIsInNob3dSZXN1bHRzIjp0cnVlLCJzaG93Q29ycmVjdEFuc3dlcnMiOmZhbHNlLCJ2b3RpbmdMb2NrZWQiOmZhbHNlfV0="/>
</p:tagLst>
</file>

<file path=ppt/tags/tag2.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3.xml><?xml version="1.0" encoding="utf-8"?>
<p:tagLst xmlns:a="http://schemas.openxmlformats.org/drawingml/2006/main" xmlns:r="http://schemas.openxmlformats.org/officeDocument/2006/relationships" xmlns:p="http://schemas.openxmlformats.org/presentationml/2006/main">
  <p:tag name="SLIDO_ELEMENT" val="dotty"/>
</p:tagLst>
</file>

<file path=ppt/tags/tag4.xml><?xml version="1.0" encoding="utf-8"?>
<p:tagLst xmlns:a="http://schemas.openxmlformats.org/drawingml/2006/main" xmlns:r="http://schemas.openxmlformats.org/officeDocument/2006/relationships" xmlns:p="http://schemas.openxmlformats.org/presentationml/2006/main">
  <p:tag name="SLIDO_ELEMENT" val="logo"/>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3552</TotalTime>
  <Words>771</Words>
  <Application>Microsoft Office PowerPoint</Application>
  <PresentationFormat>Widescreen</PresentationFormat>
  <Paragraphs>150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Amasis MT Pro Black</vt: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Great Falls College - 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Ginny Pierce</dc:creator>
  <cp:lastModifiedBy>Kristin Voboril</cp:lastModifiedBy>
  <cp:revision>4</cp:revision>
  <cp:lastPrinted>2025-01-08T21:21:34Z</cp:lastPrinted>
  <dcterms:created xsi:type="dcterms:W3CDTF">2024-01-02T20:02:13Z</dcterms:created>
  <dcterms:modified xsi:type="dcterms:W3CDTF">2025-01-09T23:20:35Z</dcterms:modified>
</cp:coreProperties>
</file>