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5E6"/>
    <a:srgbClr val="EAA923"/>
    <a:srgbClr val="056F9F"/>
    <a:srgbClr val="1D2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D9E11-F2F7-D89B-0BE5-A65D97AF3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C8AD7-9974-FB35-6FDF-8FA3A07A4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DC127-CA62-71A2-EEBB-855BA98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78052-87F6-B7FA-08A7-9C5DA9F6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45D7-6382-6853-14B2-CC532638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6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650B-6871-5A15-4A33-D3BBABAA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8D4A9-AD88-D236-2EE0-D97A8FC0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77D1-AA4B-4671-725F-49A8127C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1898-48CB-D3D9-4ECA-F3ED33B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FBFB1-658A-0E75-5BB5-F25B187E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ED692-FF0D-C65B-2A4D-64E2E5731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3628E-294F-2B7A-7645-381404AF1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3B6C3-2191-72AE-B300-76982215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8D7E9-5EEF-7B3C-CFAA-A5E5E660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8052C-156F-288B-96E4-AAC3796B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5656-9726-2B2C-D4DF-9BC45014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25874-AD7C-0FF0-7A52-8B252368F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0D519-9C6D-817C-5882-7242D470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DC56D-9F3C-3CEB-75CD-5B97913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407A-2F19-72A7-73F9-4C11C152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2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B813-8982-F9A0-BDB1-244AE132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9A91C-C9CB-B04B-6B5A-7B8D5CF1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11F6-E440-EB24-CF94-A553A557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1FDB8-CD3B-A52B-4431-4C732549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1BB77-041F-94BB-3790-13A692F2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4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34D7-523C-D37F-3016-B57A6137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AE4D8-F90C-9DA5-8AA8-D103EDC25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464D2-61EE-4C40-036C-E88FDA2B9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A9CA4-DF99-D32E-D6C2-B8C1B484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F6CB5-BBD7-D60A-10A2-F91DC557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1CCC2-6A8E-049E-D95A-06341984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1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1F0B-F882-A2AF-9E84-AE3D5D04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318A9-91A3-E61B-7EB1-814348584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283AE-1521-B9DD-4CC0-6FC42EC86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9C074-5CF3-5E25-8C40-B6DEA796E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CE254-23F6-72B6-93FC-BE25CA448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C6F03-9021-A370-124C-F56673BC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AF149-6CA2-182A-2898-773A2AB7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FCA89-FE21-E2DD-1610-AD5F26D2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F68C-D215-8888-7355-2BF370CF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FE6A0-73E4-F3D5-A80B-3F165EA9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FF58B-5FBA-0582-828D-1AD91A51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012A0-A52C-00FE-EBFC-9C8632CC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F2138-1F52-DA14-649F-18E5137E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90EF2-A048-9FB7-6FD4-50438779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BF7EC-0824-37C2-D603-0CB3648F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B470-22C0-BCDF-A96E-E9FE7A4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A582-3FFA-2E10-F47F-F1CE3E30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D6A5-B103-8591-2E20-77043843C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146A3-AF82-6D9A-CF91-FDE1DF59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FDE89-C603-05F8-4F4D-51026973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8FDC5-CDFB-40CE-61BA-76B91AC2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BA8D-BDE6-68E9-9CC2-DB3AE6BA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E426B-3CF8-200B-3CBF-8ECD3FDAB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A2098-4276-C3D0-4D2A-A2F345F10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8973B-10BF-B15D-879D-B2CC765C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C89CC-18E9-8B5A-303C-92E04F74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22DBB-EE82-A36E-D99C-F6DC44CC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46CBF-0BBF-E9A5-A2ED-335DAF93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5B63-E478-F449-2A18-15F1181A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A79E0-C195-3C25-59FF-6F8DDC1F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892F-B5E1-4B99-A9C1-941B722E37D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8447-62D8-1A3B-7D0E-288782096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FF805-DC65-6CE0-2973-A76D5F0B2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60B8-E5BC-4325-ADFC-E136B663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9E2D578-69D4-8405-5449-F304BA574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85" r="19031" b="4093"/>
          <a:stretch/>
        </p:blipFill>
        <p:spPr>
          <a:xfrm>
            <a:off x="0" y="0"/>
            <a:ext cx="12339734" cy="685799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5177ADD-D667-9798-35BA-EA0520117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892" y="5565388"/>
            <a:ext cx="3002780" cy="851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C939E-8D32-0C9D-FF4E-94846AD18EEE}"/>
              </a:ext>
            </a:extLst>
          </p:cNvPr>
          <p:cNvSpPr txBox="1"/>
          <p:nvPr/>
        </p:nvSpPr>
        <p:spPr>
          <a:xfrm>
            <a:off x="621102" y="881972"/>
            <a:ext cx="5548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5CB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Title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C131E3-180E-DA3D-EA71-0B96ABD2778C}"/>
              </a:ext>
            </a:extLst>
          </p:cNvPr>
          <p:cNvCxnSpPr>
            <a:cxnSpLocks/>
          </p:cNvCxnSpPr>
          <p:nvPr/>
        </p:nvCxnSpPr>
        <p:spPr>
          <a:xfrm>
            <a:off x="862644" y="2070341"/>
            <a:ext cx="4563371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A52466F-1B79-4A39-5863-2AA0CB59F209}"/>
              </a:ext>
            </a:extLst>
          </p:cNvPr>
          <p:cNvSpPr txBox="1"/>
          <p:nvPr/>
        </p:nvSpPr>
        <p:spPr>
          <a:xfrm>
            <a:off x="776375" y="2294389"/>
            <a:ext cx="516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by…..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0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310742-A0F4-0F19-6B21-216BA0EDD1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080654"/>
          </a:xfrm>
          <a:prstGeom prst="rect">
            <a:avLst/>
          </a:prstGeom>
          <a:solidFill>
            <a:srgbClr val="056F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1749EB-07CD-4448-9A7C-F2934DA60A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136" y="6548582"/>
            <a:ext cx="11885757" cy="12599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805C7A1-7A1C-FD98-EA5C-A205E384C3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332" y="183421"/>
            <a:ext cx="2764270" cy="7952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8AC537-50EC-8F00-4832-4E8DF5307897}"/>
              </a:ext>
            </a:extLst>
          </p:cNvPr>
          <p:cNvSpPr txBox="1"/>
          <p:nvPr/>
        </p:nvSpPr>
        <p:spPr>
          <a:xfrm>
            <a:off x="4080931" y="269490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D8302-5B9F-1721-1E0F-1DDF76704422}"/>
              </a:ext>
            </a:extLst>
          </p:cNvPr>
          <p:cNvSpPr txBox="1"/>
          <p:nvPr/>
        </p:nvSpPr>
        <p:spPr>
          <a:xfrm>
            <a:off x="838199" y="1718734"/>
            <a:ext cx="1036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4C003-63F0-1898-D0B4-585B0168A017}"/>
              </a:ext>
            </a:extLst>
          </p:cNvPr>
          <p:cNvSpPr txBox="1"/>
          <p:nvPr/>
        </p:nvSpPr>
        <p:spPr>
          <a:xfrm>
            <a:off x="901699" y="2648072"/>
            <a:ext cx="1038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Text…..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Great Falls College - 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Ginny Pierce</dc:creator>
  <cp:lastModifiedBy>Ginny Pierce</cp:lastModifiedBy>
  <cp:revision>3</cp:revision>
  <dcterms:created xsi:type="dcterms:W3CDTF">2024-01-02T20:02:13Z</dcterms:created>
  <dcterms:modified xsi:type="dcterms:W3CDTF">2024-04-29T22:00:55Z</dcterms:modified>
</cp:coreProperties>
</file>